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8" r:id="rId2"/>
    <p:sldId id="289" r:id="rId3"/>
    <p:sldId id="292" r:id="rId4"/>
    <p:sldId id="294" r:id="rId5"/>
    <p:sldId id="351" r:id="rId6"/>
    <p:sldId id="296" r:id="rId7"/>
    <p:sldId id="352" r:id="rId8"/>
    <p:sldId id="363" r:id="rId9"/>
    <p:sldId id="364" r:id="rId10"/>
    <p:sldId id="353" r:id="rId11"/>
    <p:sldId id="354" r:id="rId12"/>
    <p:sldId id="300" r:id="rId13"/>
    <p:sldId id="302" r:id="rId14"/>
    <p:sldId id="303" r:id="rId15"/>
    <p:sldId id="305" r:id="rId16"/>
    <p:sldId id="307" r:id="rId17"/>
    <p:sldId id="355" r:id="rId18"/>
    <p:sldId id="312" r:id="rId19"/>
    <p:sldId id="314" r:id="rId20"/>
    <p:sldId id="316" r:id="rId21"/>
    <p:sldId id="317" r:id="rId22"/>
    <p:sldId id="318" r:id="rId23"/>
    <p:sldId id="366" r:id="rId24"/>
    <p:sldId id="320" r:id="rId25"/>
    <p:sldId id="323" r:id="rId26"/>
    <p:sldId id="356" r:id="rId27"/>
    <p:sldId id="365" r:id="rId28"/>
    <p:sldId id="357" r:id="rId29"/>
    <p:sldId id="358" r:id="rId30"/>
    <p:sldId id="359" r:id="rId31"/>
    <p:sldId id="339" r:id="rId32"/>
    <p:sldId id="342" r:id="rId33"/>
    <p:sldId id="343" r:id="rId34"/>
    <p:sldId id="362" r:id="rId35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CCFF"/>
    <a:srgbClr val="FF99FF"/>
    <a:srgbClr val="F4F1B2"/>
    <a:srgbClr val="FFFFCC"/>
    <a:srgbClr val="306C58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2" autoAdjust="0"/>
    <p:restoredTop sz="89256" autoAdjust="0"/>
  </p:normalViewPr>
  <p:slideViewPr>
    <p:cSldViewPr>
      <p:cViewPr varScale="1">
        <p:scale>
          <a:sx n="90" d="100"/>
          <a:sy n="90" d="100"/>
        </p:scale>
        <p:origin x="98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1.xml"/><Relationship Id="rId2" Type="http://schemas.openxmlformats.org/officeDocument/2006/relationships/slide" Target="slides/slide22.xml"/><Relationship Id="rId1" Type="http://schemas.openxmlformats.org/officeDocument/2006/relationships/slide" Target="slides/slide13.xml"/><Relationship Id="rId4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A6D3BF8-6094-4505-8A5E-7C663ACEEE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EBE0693-2DB6-43F5-8C2C-E3588738A28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91FD6DD3-E3D6-4C1E-B39E-A5F244EA474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B6CB5A7E-105E-4462-915D-1EBC33FAAB0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A540CD90-7758-452B-B8DE-0516C640B77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1632753-1835-4884-B05E-8C0ABC5B5F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5038A00-048A-4178-AB44-7A98659383C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F70BE2C-65E8-4ED2-880D-355DA7703EB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BE1B3734-1E04-4CF5-BCDF-888FCE06654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377FAE9E-1149-4E2C-A065-466A42CF86A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3291A10-1F22-481E-BFAF-E30D2039C8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86484E03-4504-460B-AB9C-D9958E4A09B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81CFF081-1C23-4B1D-B1AB-958BBCF7D5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9F1E316-00C7-4E9F-A982-E639DA2E625F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1BC21DA-F6F6-4821-8699-C8FF3EBCEA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7541B9E-11B6-4F77-93FB-3B4853A3BD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C708B0AF-760C-4996-9DD8-6111BFF336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706C1B5E-A327-4AEC-BC8B-4325B32E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39A5FD88-6F66-4EF0-B939-728DC26D3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EFC5DC9-33B7-4C83-8051-B7C2C6819947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D7D7A761-A9B8-4660-ACC0-3B6B917257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DC9A4CB8-73C7-4D9A-9450-0CFF563E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7204D6DE-E4A4-4F39-A2CE-DAE78CD29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1129DA2-FD80-4D7E-BF99-AEBE5AF5CA85}" type="slidenum">
              <a:rPr lang="en-US" altLang="ko-KR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C4608292-0F35-4322-82F1-AB117CA2FE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7264A254-75A7-468A-9ECA-49AAAE053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38F5FD3A-53ED-42ED-9CFD-2745991C9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E0BD269-B4CB-421A-AEE4-97D3143BA878}" type="slidenum">
              <a:rPr lang="en-US" altLang="ko-KR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CBA41BC5-C0F8-4CC5-8ABF-90C05803CB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BABFC7C1-EE95-4219-9731-ED96DCE9F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E29384AB-CC79-4C50-8F79-36B249E8B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944ECF1-5194-4A6A-A1D7-F1E93DD5C7C4}" type="slidenum">
              <a:rPr lang="en-US" altLang="ko-KR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9AF24BC8-6E18-49FF-B16E-B6317D2B62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11B87C2D-CC1B-431D-846B-7D4B183AD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58B539EF-5AF0-44EA-88DC-1DD2E5EBE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6E2DD4A-41C4-45ED-824B-71D52665F636}" type="slidenum">
              <a:rPr lang="en-US" altLang="ko-KR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1476BB66-6B93-49F8-B42D-B94F165720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A36CE7AB-6E62-459F-B24D-805B61B3F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AB13A078-6959-454C-9CB0-BAAD3B5F9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FE28F2D-D2B4-4C9B-9EBF-B1E681C1EB90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22EC46FA-24FE-4373-9E94-70764ECF94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32EE3364-9BA2-44C7-A986-D3DF90190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01AE326F-0318-466B-87FE-2C4E168802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B908268-67B6-4266-8F58-A26BD5D60A90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43AF1A53-9368-4214-A225-5B3226D6A7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CDBA7783-7743-4A57-8EAB-5F99857A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AD052F7F-A1CE-4676-9BAA-8C483A63A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BEAFDF4-1736-484A-BC51-BC207EDDD0E2}" type="slidenum">
              <a:rPr lang="en-US" altLang="ko-KR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E9C78880-C6AB-493B-8C76-C1572E15A8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564D4E14-6EE1-4A63-AC0D-57FCF9131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2033FA54-4336-4925-A047-622802F45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0F9096F-2B44-4E03-B139-548D1C8C2BA2}" type="slidenum">
              <a:rPr lang="en-US" altLang="ko-KR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EC481D5E-0066-4497-A308-B27B2CDCE6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2058DC4A-5BBE-4E09-A5FA-46F80C0D1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94E4EAD-060E-4866-A53E-37583D759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881F126-0EC6-4B87-8D5F-846D7C529D0C}" type="slidenum">
              <a:rPr lang="en-US" altLang="ko-KR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79D02BB7-827C-4DA1-89E9-FB034AB9AE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1242C7DD-F97D-4478-A3B6-C36199698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F7352D44-A08F-4004-80E5-75F9AEE12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865FCE5-DE3D-47C9-9397-329609577810}" type="slidenum">
              <a:rPr lang="en-US" altLang="ko-KR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B284E214-8F5A-4458-B34B-27592A30B4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15DE1EEE-BB39-43E0-A572-ABE84E60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538CCDC4-C4D6-4C9B-8761-5E4576B6F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F4C94A5-6BC1-4E70-A8C6-9447247D7FF2}" type="slidenum">
              <a:rPr lang="en-US" altLang="ko-KR"/>
              <a:pPr>
                <a:spcBef>
                  <a:spcPct val="0"/>
                </a:spcBef>
              </a:pPr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352D0918-68FE-4A7A-968E-51CEE5552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AF1B0E37-2097-45CB-A150-212824A4D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2AB4ED29-4B1C-4C17-AFC1-DD342DA24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6CBC47A-0A89-40CD-A984-D1AB7CE136C5}" type="slidenum">
              <a:rPr lang="en-US" altLang="ko-KR"/>
              <a:pPr>
                <a:spcBef>
                  <a:spcPct val="0"/>
                </a:spcBef>
              </a:pPr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615A9842-2126-47A1-8C7B-5A22A88872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63E3DC2E-8A2C-4680-9957-7E350447C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1951B24C-8F3B-488A-8951-93014645E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95C6D65-B7B2-4A68-9F71-53C2B375B4D6}" type="slidenum">
              <a:rPr lang="en-US" altLang="ko-KR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4F142AA-6533-4919-9B90-173DE3EEBE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97CF9CE8-FEE5-43F9-BCF9-50BEBCF3A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C7A99DC9-89A5-4949-AF41-D8579CADB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20F790F-586F-428B-86CB-9E35E4B14C01}" type="slidenum">
              <a:rPr lang="en-US" altLang="ko-KR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5033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:a16="http://schemas.microsoft.com/office/drawing/2014/main" id="{941CE0D4-07F1-461B-B4F4-83EBBA7FEC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9155" name="슬라이드 노트 개체 틀 2">
            <a:extLst>
              <a:ext uri="{FF2B5EF4-FFF2-40B4-BE49-F238E27FC236}">
                <a16:creationId xmlns:a16="http://schemas.microsoft.com/office/drawing/2014/main" id="{76FB34D8-D76B-4AFC-AD0A-191B9D726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:a16="http://schemas.microsoft.com/office/drawing/2014/main" id="{E1322CD9-E1FE-4D87-8DE6-1FEEF1108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CBAE11D-F6C1-4AE8-90AA-84D86E2F9512}" type="slidenum">
              <a:rPr lang="en-US" altLang="ko-KR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8C34C760-D994-4DFE-A906-8994364CB7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E76EC505-5410-4EDB-8FE0-72BFE5A96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99955725-D306-49A8-9C40-B5330550E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45DCA66-D08E-451D-9820-C650269BC0F2}" type="slidenum">
              <a:rPr lang="en-US" altLang="ko-KR"/>
              <a:pPr>
                <a:spcBef>
                  <a:spcPct val="0"/>
                </a:spcBef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E54800C2-9F16-48F7-A995-095BECE40E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070FE0EF-F19D-49C4-B03D-78A4AC907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FF9CB902-D7DE-4E25-8067-01A64EDA3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DAE7DA0-E686-44C9-B246-5D154F228049}" type="slidenum">
              <a:rPr lang="en-US" altLang="ko-KR"/>
              <a:pPr>
                <a:spcBef>
                  <a:spcPct val="0"/>
                </a:spcBef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3B18A517-6E54-4AA9-9650-07E5EFEBBE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107BE79E-D4BF-4E4D-9879-1E46B2A14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42CE4022-EDA5-4B91-BA85-796018759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68F5743-63FD-4421-92B5-67167EE372A1}" type="slidenum">
              <a:rPr lang="en-US" altLang="ko-KR"/>
              <a:pPr>
                <a:spcBef>
                  <a:spcPct val="0"/>
                </a:spcBef>
              </a:pPr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>
            <a:extLst>
              <a:ext uri="{FF2B5EF4-FFF2-40B4-BE49-F238E27FC236}">
                <a16:creationId xmlns:a16="http://schemas.microsoft.com/office/drawing/2014/main" id="{8544D78D-5296-4122-9F48-E664B0689C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슬라이드 노트 개체 틀 2">
            <a:extLst>
              <a:ext uri="{FF2B5EF4-FFF2-40B4-BE49-F238E27FC236}">
                <a16:creationId xmlns:a16="http://schemas.microsoft.com/office/drawing/2014/main" id="{012935A0-C132-4FFB-BBAB-5B911B8C5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348" name="슬라이드 번호 개체 틀 3">
            <a:extLst>
              <a:ext uri="{FF2B5EF4-FFF2-40B4-BE49-F238E27FC236}">
                <a16:creationId xmlns:a16="http://schemas.microsoft.com/office/drawing/2014/main" id="{FE2B3D7D-1D47-4B0F-9DEA-E7B5FAEBC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F052A56-56AA-4625-B345-261B95201B2D}" type="slidenum">
              <a:rPr lang="en-US" altLang="ko-KR"/>
              <a:pPr>
                <a:spcBef>
                  <a:spcPct val="0"/>
                </a:spcBef>
              </a:pPr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>
            <a:extLst>
              <a:ext uri="{FF2B5EF4-FFF2-40B4-BE49-F238E27FC236}">
                <a16:creationId xmlns:a16="http://schemas.microsoft.com/office/drawing/2014/main" id="{FC9807DE-F5FE-4B6F-8A60-AE320AF718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슬라이드 노트 개체 틀 2">
            <a:extLst>
              <a:ext uri="{FF2B5EF4-FFF2-40B4-BE49-F238E27FC236}">
                <a16:creationId xmlns:a16="http://schemas.microsoft.com/office/drawing/2014/main" id="{89669045-4C29-4276-B30B-C480B9822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396" name="슬라이드 번호 개체 틀 3">
            <a:extLst>
              <a:ext uri="{FF2B5EF4-FFF2-40B4-BE49-F238E27FC236}">
                <a16:creationId xmlns:a16="http://schemas.microsoft.com/office/drawing/2014/main" id="{73E9FFF9-4D8E-4877-B267-1F7F33471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E7ACB6B-8082-48AD-9659-5091A1CF58E4}" type="slidenum">
              <a:rPr lang="en-US" altLang="ko-KR"/>
              <a:pPr>
                <a:spcBef>
                  <a:spcPct val="0"/>
                </a:spcBef>
              </a:pPr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1379B2AE-168C-4D73-9C03-E107383FCC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8B4F4BBE-687F-4950-B8B7-569298AF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655B5B8C-9A55-4F49-9743-732A9573B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B9F60E4-716F-41CE-ACC1-EB85D8CEF8C2}" type="slidenum">
              <a:rPr lang="en-US" altLang="ko-KR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>
            <a:extLst>
              <a:ext uri="{FF2B5EF4-FFF2-40B4-BE49-F238E27FC236}">
                <a16:creationId xmlns:a16="http://schemas.microsoft.com/office/drawing/2014/main" id="{7E4F0238-824B-429A-B92B-DAB78F898E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1443" name="슬라이드 노트 개체 틀 2">
            <a:extLst>
              <a:ext uri="{FF2B5EF4-FFF2-40B4-BE49-F238E27FC236}">
                <a16:creationId xmlns:a16="http://schemas.microsoft.com/office/drawing/2014/main" id="{A2B6E760-3BFA-47AE-89A7-8626C0EA8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44" name="슬라이드 번호 개체 틀 3">
            <a:extLst>
              <a:ext uri="{FF2B5EF4-FFF2-40B4-BE49-F238E27FC236}">
                <a16:creationId xmlns:a16="http://schemas.microsoft.com/office/drawing/2014/main" id="{43296467-245F-46BF-91AC-F4DB9D469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4B7F289-2932-4AC3-B8EB-CC6DFC536291}" type="slidenum">
              <a:rPr lang="en-US" altLang="ko-KR"/>
              <a:pPr>
                <a:spcBef>
                  <a:spcPct val="0"/>
                </a:spcBef>
              </a:pPr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>
            <a:extLst>
              <a:ext uri="{FF2B5EF4-FFF2-40B4-BE49-F238E27FC236}">
                <a16:creationId xmlns:a16="http://schemas.microsoft.com/office/drawing/2014/main" id="{154F4A13-FC0E-493E-844F-48794D5BC5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3491" name="슬라이드 노트 개체 틀 2">
            <a:extLst>
              <a:ext uri="{FF2B5EF4-FFF2-40B4-BE49-F238E27FC236}">
                <a16:creationId xmlns:a16="http://schemas.microsoft.com/office/drawing/2014/main" id="{20A6EF40-DD56-4B36-8F79-880D70C85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>
            <a:extLst>
              <a:ext uri="{FF2B5EF4-FFF2-40B4-BE49-F238E27FC236}">
                <a16:creationId xmlns:a16="http://schemas.microsoft.com/office/drawing/2014/main" id="{B0C1BE17-78DF-405A-8C8E-4320E914C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CCB55A6-0662-45A9-8D9B-D1FC94F99544}" type="slidenum">
              <a:rPr lang="en-US" altLang="ko-KR"/>
              <a:pPr>
                <a:spcBef>
                  <a:spcPct val="0"/>
                </a:spcBef>
              </a:pPr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>
            <a:extLst>
              <a:ext uri="{FF2B5EF4-FFF2-40B4-BE49-F238E27FC236}">
                <a16:creationId xmlns:a16="http://schemas.microsoft.com/office/drawing/2014/main" id="{93E695F8-5E24-4F98-9C0C-283F70CFDA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5539" name="슬라이드 노트 개체 틀 2">
            <a:extLst>
              <a:ext uri="{FF2B5EF4-FFF2-40B4-BE49-F238E27FC236}">
                <a16:creationId xmlns:a16="http://schemas.microsoft.com/office/drawing/2014/main" id="{F88BB518-49FA-4E95-81C2-0DDA6B07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540" name="슬라이드 번호 개체 틀 3">
            <a:extLst>
              <a:ext uri="{FF2B5EF4-FFF2-40B4-BE49-F238E27FC236}">
                <a16:creationId xmlns:a16="http://schemas.microsoft.com/office/drawing/2014/main" id="{20102A92-6CE5-4A6C-8C10-A5D4CB7EB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6D3DAA0-AE74-42F7-AC6B-D7D2204E302A}" type="slidenum">
              <a:rPr lang="en-US" altLang="ko-KR"/>
              <a:pPr>
                <a:spcBef>
                  <a:spcPct val="0"/>
                </a:spcBef>
              </a:pPr>
              <a:t>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10DB2D76-9F86-47EC-8D81-EA241F69F0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3C28ACA9-2A13-4E68-AFAE-5F3059EA3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E8E4AFEF-19D8-409B-90AD-329CC5919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AD681DD-65CA-468D-932F-4434859DB433}" type="slidenum">
              <a:rPr lang="en-US" altLang="ko-KR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F84677A7-B56F-40A3-ACD3-986CCB1EC6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DCF853B8-D455-4CA0-81C4-9D34E59A8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13356AF1-4842-40C8-A38C-7530E7269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348A580-A526-427C-B2F6-248ECE322BFB}" type="slidenum">
              <a:rPr lang="en-US" altLang="ko-KR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0CE5397B-D22C-4AED-869A-182F4973EB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FC0D7D78-FB06-4E29-9E14-CD53AED06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24124E8F-A6AF-47CF-BB7A-26F45B1AB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69FD09F-5BF9-412B-8EA7-03139C52688B}" type="slidenum">
              <a:rPr lang="en-US" altLang="ko-KR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F1B4E9A9-F058-483E-A17E-CA9AE17BC2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1AFC63F9-EF36-47E1-80D3-85B9050B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1BF90F0D-389F-4805-AB13-869EF42DA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52078EB-B2F0-47BA-ADAE-744980D2A7A3}" type="slidenum">
              <a:rPr lang="en-US" altLang="ko-KR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F1B4E9A9-F058-483E-A17E-CA9AE17BC2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1AFC63F9-EF36-47E1-80D3-85B9050B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1BF90F0D-389F-4805-AB13-869EF42DA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52078EB-B2F0-47BA-ADAE-744980D2A7A3}" type="slidenum">
              <a:rPr lang="en-US" altLang="ko-KR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57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F1B4E9A9-F058-483E-A17E-CA9AE17BC2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1AFC63F9-EF36-47E1-80D3-85B9050B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1BF90F0D-389F-4805-AB13-869EF42DA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52078EB-B2F0-47BA-ADAE-744980D2A7A3}" type="slidenum">
              <a:rPr lang="en-US" altLang="ko-KR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859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A4571D7-3BED-49F9-85BD-F5BE634817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9">
            <a:extLst>
              <a:ext uri="{FF2B5EF4-FFF2-40B4-BE49-F238E27FC236}">
                <a16:creationId xmlns:a16="http://schemas.microsoft.com/office/drawing/2014/main" id="{BC5E2D19-5388-46E3-813E-67880ACE27B0}"/>
              </a:ext>
            </a:extLst>
          </p:cNvPr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6" name="Line 27">
              <a:extLst>
                <a:ext uri="{FF2B5EF4-FFF2-40B4-BE49-F238E27FC236}">
                  <a16:creationId xmlns:a16="http://schemas.microsoft.com/office/drawing/2014/main" id="{4A370276-5238-4CEF-AFAB-643FB8D6E431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Line 28">
              <a:extLst>
                <a:ext uri="{FF2B5EF4-FFF2-40B4-BE49-F238E27FC236}">
                  <a16:creationId xmlns:a16="http://schemas.microsoft.com/office/drawing/2014/main" id="{EC7F498A-F50E-4670-99D5-2993D0D0692B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Line 30">
            <a:extLst>
              <a:ext uri="{FF2B5EF4-FFF2-40B4-BE49-F238E27FC236}">
                <a16:creationId xmlns:a16="http://schemas.microsoft.com/office/drawing/2014/main" id="{CB72BBB0-C8F2-4A38-9487-2B07B30A75F5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31">
            <a:extLst>
              <a:ext uri="{FF2B5EF4-FFF2-40B4-BE49-F238E27FC236}">
                <a16:creationId xmlns:a16="http://schemas.microsoft.com/office/drawing/2014/main" id="{F7053BAD-55F8-41C2-91B1-03AA0D1606BF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32">
            <a:extLst>
              <a:ext uri="{FF2B5EF4-FFF2-40B4-BE49-F238E27FC236}">
                <a16:creationId xmlns:a16="http://schemas.microsoft.com/office/drawing/2014/main" id="{F3BDAF53-68FB-48DA-8C47-B5F6FE1AA9A9}"/>
              </a:ext>
            </a:extLst>
          </p:cNvPr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11" name="Line 33">
              <a:extLst>
                <a:ext uri="{FF2B5EF4-FFF2-40B4-BE49-F238E27FC236}">
                  <a16:creationId xmlns:a16="http://schemas.microsoft.com/office/drawing/2014/main" id="{4C9DF74D-E781-400D-87BE-0301F6F4EEDD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CB3FC35E-3352-441B-BFEA-723BA5CD9DED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948FDEF-9EFA-4CD3-BECE-4BF682E705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C9C85A9-C893-4AC6-9EC5-D5D5E457D3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BE2F4644-26B5-4F6D-972D-27B9D2683C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DFD6272-8D4A-49E2-BC3A-235248B4302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249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5F2A3D-8CF5-4FCF-A86C-9DC80BC249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8C2356-446D-4408-B753-18EBF4B595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42700A-32D6-4803-92D1-1AC94E5B0E18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C531CA-B470-4834-B3CD-96A276DB70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283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46B3C3-FF2F-4609-AE4B-FEE96E2933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512083F-4FA8-4451-B69C-E62D7B3938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FCE5F3-6F4F-4222-9B26-8D7ED85EA30A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D664A8-EC1B-43D4-8A9A-47B0F38C5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283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6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94017F-DC14-4D9E-95CF-6CA67D4178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475949B-D662-4956-9C6E-71E4520B0A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C0B47-F5BD-45FD-8982-C045099DE056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8EC175-BC1C-4727-811E-3CD2A408F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60758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1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777325-8A47-4371-AC0B-3A98D3FDCE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16574C9-5805-4060-9F55-E771CB955B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2DC434-96C4-4143-9DF3-B121A1AF2FC2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5C199A-F297-4FD5-8083-4D0806C261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283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1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42A67-B154-40F8-9147-4CE191ECB2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FA173F-62F7-4F81-9BA5-50569E83A1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B32AD-983A-4251-8A21-2109C92DF24F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146232-91FA-41B8-8E55-26089CDF2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283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63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A68C5B6-7C33-45DC-A060-2EE353FEFE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648BD91-CFDA-4A15-81D2-85BCD1A89A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D51204-4A2E-473E-AB95-2E75C69E510D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7F5A46-B5FF-44CB-9D70-35CAFF7B1F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283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6A48244-DE12-4FF5-8796-68A1F1D424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648B846-8668-4124-956F-E8974B3C5B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DBD7B1-0285-4350-A38A-829E6A2F52B4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D1B428-EB5A-45EA-9931-4FA94E9964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283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1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EC04A8-6213-46D4-AE8D-DE223811A7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CAD83DE-8693-4921-9F51-83F521C0CE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67D45F-4479-42FA-8424-342E80B36B89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5269B6-F374-4B70-A2AB-216518C900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283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4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FC0CB-204D-4749-8773-1DB1AD4A56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03D7F8E-CD76-4978-9983-801C5229F2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5FBD80-09A0-45AA-99D6-E65B1EC39338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F66383-D388-45AD-B7A5-E571CBB615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283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5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8184-4884-4503-AC1D-59A82486E4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264FAD-E38A-4217-9E7B-1EE3AD31CA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39DE1-6B8D-451F-9531-0DD03621F86F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8E85FD-477D-4A87-BD71-55861A2BE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283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55C7FF-A36E-430C-97DB-806D25EBB6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E6DF31C-1B20-456B-9A91-FF13C7DBAD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A110349-D26C-4C61-878F-FBF21524A3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57FA0D3-BD0A-4745-B019-90DF71E2A6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/>
            </a:lvl1pPr>
          </a:lstStyle>
          <a:p>
            <a:fld id="{FB85B035-5DB3-4E7D-9145-81A1E582A0D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79B04A3-4753-40C6-B484-FF320FA7C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>
            <a:extLst>
              <a:ext uri="{FF2B5EF4-FFF2-40B4-BE49-F238E27FC236}">
                <a16:creationId xmlns:a16="http://schemas.microsoft.com/office/drawing/2014/main" id="{B027AD49-B186-445D-B07F-053C680CA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032" name="Picture 20" descr="KPU-logo">
            <a:extLst>
              <a:ext uri="{FF2B5EF4-FFF2-40B4-BE49-F238E27FC236}">
                <a16:creationId xmlns:a16="http://schemas.microsoft.com/office/drawing/2014/main" id="{F94D43B4-38B7-409B-A2E2-1CBB6215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6359525"/>
            <a:ext cx="169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9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829372C-E217-419A-BAED-34211F1E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9F701400-FA0E-419A-A4A0-ACFD856A66F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sz="54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트랜잭션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4DE8A8B-BC73-42F0-8DB7-864BBF03128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한국산업기술대학교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5">
            <a:extLst>
              <a:ext uri="{FF2B5EF4-FFF2-40B4-BE49-F238E27FC236}">
                <a16:creationId xmlns:a16="http://schemas.microsoft.com/office/drawing/2014/main" id="{2EB7693A-6F07-42D4-85AF-05893145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고립성</a:t>
            </a:r>
            <a:r>
              <a:rPr lang="en-US" altLang="ko-KR">
                <a:latin typeface="HY동녘B" panose="02030600000101010101" pitchFamily="18" charset="-127"/>
              </a:rPr>
              <a:t>(Isolation)</a:t>
            </a:r>
            <a:endParaRPr lang="ko-KR" altLang="en-US">
              <a:latin typeface="HY동녘B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B424CE-5017-44C5-8E9E-7A60C61EEA00}"/>
              </a:ext>
            </a:extLst>
          </p:cNvPr>
          <p:cNvSpPr/>
          <p:nvPr/>
        </p:nvSpPr>
        <p:spPr>
          <a:xfrm>
            <a:off x="1393031" y="1412776"/>
            <a:ext cx="6357938" cy="99670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여러 트랜잭션이 동시에 수행되더라도 마치 혼자 수행한 것과 같아야 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57B90A-FA8B-422D-B981-623E417104EE}"/>
              </a:ext>
            </a:extLst>
          </p:cNvPr>
          <p:cNvSpPr/>
          <p:nvPr/>
        </p:nvSpPr>
        <p:spPr>
          <a:xfrm>
            <a:off x="1393031" y="2625501"/>
            <a:ext cx="6357938" cy="1086966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600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직렬가능성</a:t>
            </a:r>
            <a:r>
              <a:rPr lang="en-US" altLang="ko-KR" sz="1600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(serializability)</a:t>
            </a:r>
          </a:p>
          <a:p>
            <a:pPr algn="ctr" eaLnBrk="1" latinLnBrk="1" hangingPunct="1">
              <a:defRPr/>
            </a:pPr>
            <a:r>
              <a:rPr lang="ko-KR" altLang="en-US" sz="1600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다수의 트랜잭션들이 동시에 수행되더라도 그 결과는 어떤 순서에 따라 트랜잭션들을 하나씩 차례대로 수행한 결과와 같아야 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1A3114-42DF-46CD-80F0-ECF9CAFED395}"/>
              </a:ext>
            </a:extLst>
          </p:cNvPr>
          <p:cNvGrpSpPr/>
          <p:nvPr/>
        </p:nvGrpSpPr>
        <p:grpSpPr>
          <a:xfrm>
            <a:off x="561240" y="4091391"/>
            <a:ext cx="3024336" cy="1086966"/>
            <a:chOff x="1763688" y="3501008"/>
            <a:chExt cx="4175038" cy="23404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A9A5A3-30B8-443C-8F2B-B0B00AE0FE1F}"/>
                </a:ext>
              </a:extLst>
            </p:cNvPr>
            <p:cNvGrpSpPr/>
            <p:nvPr/>
          </p:nvGrpSpPr>
          <p:grpSpPr>
            <a:xfrm>
              <a:off x="1763688" y="3501008"/>
              <a:ext cx="1484918" cy="792088"/>
              <a:chOff x="2831020" y="4797152"/>
              <a:chExt cx="3744970" cy="1228856"/>
            </a:xfrm>
          </p:grpSpPr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BB7539F1-F1EA-44AD-BFD9-B38E68840246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T1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382254F9-7920-4BFF-BFA5-2A061109793C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FB1CDD4-6F5A-404C-A1EB-32A45ABFAFF4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EBF98C5-C423-4596-BC56-9843B3E3B6FD}"/>
                </a:ext>
              </a:extLst>
            </p:cNvPr>
            <p:cNvGrpSpPr/>
            <p:nvPr/>
          </p:nvGrpSpPr>
          <p:grpSpPr>
            <a:xfrm>
              <a:off x="2619833" y="4365104"/>
              <a:ext cx="2016224" cy="792088"/>
              <a:chOff x="2831020" y="4797152"/>
              <a:chExt cx="3744970" cy="1228856"/>
            </a:xfrm>
          </p:grpSpPr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036F764E-AD24-422D-9109-285759A39A8D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T2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1651CCB-08F9-4F59-8B53-C7D3CF5D32BE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AEA99DC-CBB9-43F6-80E2-5B1263A48746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2F985A-72EA-4832-A301-333B9EBD4A0C}"/>
                </a:ext>
              </a:extLst>
            </p:cNvPr>
            <p:cNvGrpSpPr/>
            <p:nvPr/>
          </p:nvGrpSpPr>
          <p:grpSpPr>
            <a:xfrm>
              <a:off x="3922502" y="5049378"/>
              <a:ext cx="2016224" cy="792088"/>
              <a:chOff x="2831020" y="4797152"/>
              <a:chExt cx="3744970" cy="1228856"/>
            </a:xfrm>
          </p:grpSpPr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0AB388C8-23D2-42DA-9149-AC47D86972CB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T3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C7D56C8-516E-4FDC-984B-3B3829A1ED1D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2E8BF4A-010A-4473-B475-A0A62EFC2349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2DC1EA-A695-423E-AC68-492086B69629}"/>
              </a:ext>
            </a:extLst>
          </p:cNvPr>
          <p:cNvGrpSpPr/>
          <p:nvPr/>
        </p:nvGrpSpPr>
        <p:grpSpPr>
          <a:xfrm>
            <a:off x="5322615" y="3825782"/>
            <a:ext cx="3240360" cy="772555"/>
            <a:chOff x="1763688" y="3501008"/>
            <a:chExt cx="5760640" cy="23404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227911F-DB8F-4414-A2C9-08875DE238FA}"/>
                </a:ext>
              </a:extLst>
            </p:cNvPr>
            <p:cNvGrpSpPr/>
            <p:nvPr/>
          </p:nvGrpSpPr>
          <p:grpSpPr>
            <a:xfrm>
              <a:off x="1763688" y="3501008"/>
              <a:ext cx="1484918" cy="792088"/>
              <a:chOff x="2831020" y="4797152"/>
              <a:chExt cx="3744970" cy="1228856"/>
            </a:xfrm>
          </p:grpSpPr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BA726759-FE72-45FC-BC66-BCCE68D40D26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T1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D7CA2FC-0479-4319-9809-D7AAF996176B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05B6CC0-974A-4457-A3AA-80035F3242F1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C6980A-3968-4481-BC24-1CF2615C28B1}"/>
                </a:ext>
              </a:extLst>
            </p:cNvPr>
            <p:cNvGrpSpPr/>
            <p:nvPr/>
          </p:nvGrpSpPr>
          <p:grpSpPr>
            <a:xfrm>
              <a:off x="3347864" y="4365104"/>
              <a:ext cx="2016224" cy="792088"/>
              <a:chOff x="2831020" y="4797152"/>
              <a:chExt cx="3744970" cy="1228856"/>
            </a:xfrm>
          </p:grpSpPr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7D9B6AF9-DA78-4E36-9508-239A82481510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T2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23C5F77-92E0-4504-AF13-F71D9D83106A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C0AE4EC-3833-4642-8269-CCD588071DBA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A16B591-08F2-46E3-BE6D-B30AC0136A5D}"/>
                </a:ext>
              </a:extLst>
            </p:cNvPr>
            <p:cNvGrpSpPr/>
            <p:nvPr/>
          </p:nvGrpSpPr>
          <p:grpSpPr>
            <a:xfrm>
              <a:off x="5508104" y="5049378"/>
              <a:ext cx="2016224" cy="792088"/>
              <a:chOff x="2831020" y="4797152"/>
              <a:chExt cx="3744970" cy="1228856"/>
            </a:xfrm>
          </p:grpSpPr>
          <p:sp>
            <p:nvSpPr>
              <p:cNvPr id="27" name="화살표: 오른쪽 26">
                <a:extLst>
                  <a:ext uri="{FF2B5EF4-FFF2-40B4-BE49-F238E27FC236}">
                    <a16:creationId xmlns:a16="http://schemas.microsoft.com/office/drawing/2014/main" id="{52111855-2BB4-4889-AB99-8A8EC332FE7D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T3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133FD01-A359-46E3-91C6-6142BD120C85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B78673B-D4A0-4624-8D52-FCF9DC377051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18237B-F1FA-4E72-8122-10C37B02F672}"/>
              </a:ext>
            </a:extLst>
          </p:cNvPr>
          <p:cNvGrpSpPr/>
          <p:nvPr/>
        </p:nvGrpSpPr>
        <p:grpSpPr>
          <a:xfrm>
            <a:off x="5322615" y="4670923"/>
            <a:ext cx="3240360" cy="803648"/>
            <a:chOff x="1763688" y="3501008"/>
            <a:chExt cx="5760640" cy="23404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218AB08-37C6-4575-83A1-812EC6753D0D}"/>
                </a:ext>
              </a:extLst>
            </p:cNvPr>
            <p:cNvGrpSpPr/>
            <p:nvPr/>
          </p:nvGrpSpPr>
          <p:grpSpPr>
            <a:xfrm>
              <a:off x="1763688" y="3501008"/>
              <a:ext cx="1484918" cy="792088"/>
              <a:chOff x="2831020" y="4797152"/>
              <a:chExt cx="3744970" cy="1228856"/>
            </a:xfrm>
          </p:grpSpPr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75DEF9A4-4617-4E00-B058-2009F91C1CDD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T2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29D746BD-A4BF-4388-A185-970645973E92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44D39B9-C01A-4E4D-93F4-7B7BD62B4A47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DC06A24-EA4B-46CC-BC9B-873AFC9A068B}"/>
                </a:ext>
              </a:extLst>
            </p:cNvPr>
            <p:cNvGrpSpPr/>
            <p:nvPr/>
          </p:nvGrpSpPr>
          <p:grpSpPr>
            <a:xfrm>
              <a:off x="3347864" y="4365104"/>
              <a:ext cx="2016224" cy="792088"/>
              <a:chOff x="2831020" y="4797152"/>
              <a:chExt cx="3744970" cy="1228856"/>
            </a:xfrm>
          </p:grpSpPr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FACE28EC-B3BB-486D-A75E-F8680912CE57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T1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205BAF7-ABEA-4BC0-9FBC-2E0379FF1C1F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53DFB29-455B-46FF-A2AD-3A4F24F1C3C5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F6BCFAD-B597-4CBF-957A-D33CE968082E}"/>
                </a:ext>
              </a:extLst>
            </p:cNvPr>
            <p:cNvGrpSpPr/>
            <p:nvPr/>
          </p:nvGrpSpPr>
          <p:grpSpPr>
            <a:xfrm>
              <a:off x="5508104" y="5049378"/>
              <a:ext cx="2016224" cy="792088"/>
              <a:chOff x="2831020" y="4797152"/>
              <a:chExt cx="3744970" cy="1228856"/>
            </a:xfrm>
          </p:grpSpPr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7DA2015A-1796-4EE5-B9F4-2C66B43DA770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T3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9883A095-3649-4EA0-9824-50230BABDE22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824C9F8-31FE-40F6-A761-477773399600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A46E664-7383-4CE6-B300-E7583B805016}"/>
              </a:ext>
            </a:extLst>
          </p:cNvPr>
          <p:cNvGrpSpPr/>
          <p:nvPr/>
        </p:nvGrpSpPr>
        <p:grpSpPr>
          <a:xfrm>
            <a:off x="5326555" y="5499896"/>
            <a:ext cx="3240360" cy="803648"/>
            <a:chOff x="1763688" y="3501008"/>
            <a:chExt cx="5760640" cy="234045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4825624-9A6E-474E-AC07-A7A24FD79CE7}"/>
                </a:ext>
              </a:extLst>
            </p:cNvPr>
            <p:cNvGrpSpPr/>
            <p:nvPr/>
          </p:nvGrpSpPr>
          <p:grpSpPr>
            <a:xfrm>
              <a:off x="1763688" y="3501008"/>
              <a:ext cx="1484918" cy="792088"/>
              <a:chOff x="2831020" y="4797152"/>
              <a:chExt cx="3744970" cy="1228856"/>
            </a:xfrm>
          </p:grpSpPr>
          <p:sp>
            <p:nvSpPr>
              <p:cNvPr id="54" name="화살표: 오른쪽 53">
                <a:extLst>
                  <a:ext uri="{FF2B5EF4-FFF2-40B4-BE49-F238E27FC236}">
                    <a16:creationId xmlns:a16="http://schemas.microsoft.com/office/drawing/2014/main" id="{9F9CA5C2-E5DC-4807-82F9-189535D9B367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T3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AE1F38E-3CFA-4F8F-83D6-283B2E1587AD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227B1E31-32E5-41FC-9590-50DC3BB63AF1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C5B85C5-60A5-4A08-B296-1F94D2551DA0}"/>
                </a:ext>
              </a:extLst>
            </p:cNvPr>
            <p:cNvGrpSpPr/>
            <p:nvPr/>
          </p:nvGrpSpPr>
          <p:grpSpPr>
            <a:xfrm>
              <a:off x="3347864" y="4365104"/>
              <a:ext cx="2016224" cy="792088"/>
              <a:chOff x="2831020" y="4797152"/>
              <a:chExt cx="3744970" cy="1228856"/>
            </a:xfrm>
          </p:grpSpPr>
          <p:sp>
            <p:nvSpPr>
              <p:cNvPr id="51" name="화살표: 오른쪽 50">
                <a:extLst>
                  <a:ext uri="{FF2B5EF4-FFF2-40B4-BE49-F238E27FC236}">
                    <a16:creationId xmlns:a16="http://schemas.microsoft.com/office/drawing/2014/main" id="{493E0043-391F-4C2C-8D72-82348E4B3844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T1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249E127A-377D-44F3-9BB5-0730BDC4101A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1B3CCD1-A84F-4B32-9444-6A70D842B791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7F32263-A7F3-467E-AA1A-B60AF301A68E}"/>
                </a:ext>
              </a:extLst>
            </p:cNvPr>
            <p:cNvGrpSpPr/>
            <p:nvPr/>
          </p:nvGrpSpPr>
          <p:grpSpPr>
            <a:xfrm>
              <a:off x="5508104" y="5049378"/>
              <a:ext cx="2016224" cy="792088"/>
              <a:chOff x="2831020" y="4797152"/>
              <a:chExt cx="3744970" cy="1228856"/>
            </a:xfrm>
          </p:grpSpPr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78FB0F63-6431-4A1E-A713-F0AD231D1251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T2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CFF316B-4D26-4501-B217-35DD4EDCCCA4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D18620AE-B25A-4110-AC4D-962EE5D894BC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83457BF-E0FD-4F70-9D20-F86B935CA232}"/>
              </a:ext>
            </a:extLst>
          </p:cNvPr>
          <p:cNvCxnSpPr/>
          <p:nvPr/>
        </p:nvCxnSpPr>
        <p:spPr>
          <a:xfrm flipV="1">
            <a:off x="3995936" y="4111009"/>
            <a:ext cx="936104" cy="455682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C74BFC8-6177-4F6A-97C2-35A38170BA40}"/>
              </a:ext>
            </a:extLst>
          </p:cNvPr>
          <p:cNvCxnSpPr/>
          <p:nvPr/>
        </p:nvCxnSpPr>
        <p:spPr>
          <a:xfrm flipV="1">
            <a:off x="4024315" y="4859150"/>
            <a:ext cx="953653" cy="50834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7071728-EF35-4507-B898-E7090772EFE7}"/>
              </a:ext>
            </a:extLst>
          </p:cNvPr>
          <p:cNvCxnSpPr/>
          <p:nvPr/>
        </p:nvCxnSpPr>
        <p:spPr>
          <a:xfrm>
            <a:off x="3995936" y="5133832"/>
            <a:ext cx="993946" cy="501532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40"/>
    </mc:Choice>
    <mc:Fallback xmlns="">
      <p:transition spd="slow" advTm="368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5">
            <a:extLst>
              <a:ext uri="{FF2B5EF4-FFF2-40B4-BE49-F238E27FC236}">
                <a16:creationId xmlns:a16="http://schemas.microsoft.com/office/drawing/2014/main" id="{BAE24EC7-DD7B-4F74-8D2B-70D34D84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itchFamily="18" charset="-127"/>
              </a:rPr>
              <a:t>지속성</a:t>
            </a:r>
            <a:r>
              <a:rPr lang="en-US" altLang="ko-KR">
                <a:latin typeface="HY동녘B" pitchFamily="18" charset="-127"/>
              </a:rPr>
              <a:t>(Durability)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08D2CB-C8BA-4186-B8B2-D91DB59A9EB2}"/>
              </a:ext>
            </a:extLst>
          </p:cNvPr>
          <p:cNvSpPr/>
          <p:nvPr/>
        </p:nvSpPr>
        <p:spPr>
          <a:xfrm>
            <a:off x="1428750" y="2000250"/>
            <a:ext cx="6357938" cy="1928813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800" dirty="0">
                <a:latin typeface="HY동녘B" pitchFamily="18" charset="-127"/>
                <a:ea typeface="HY동녘B" pitchFamily="18" charset="-127"/>
              </a:rPr>
              <a:t>트랜잭션이 완료되면 </a:t>
            </a:r>
            <a:r>
              <a:rPr lang="ko-KR" altLang="en-US" sz="2800" dirty="0" err="1">
                <a:latin typeface="HY동녘B" pitchFamily="18" charset="-127"/>
                <a:ea typeface="HY동녘B" pitchFamily="18" charset="-127"/>
              </a:rPr>
              <a:t>무슨일이</a:t>
            </a:r>
            <a:r>
              <a:rPr lang="ko-KR" altLang="en-US" sz="2800" dirty="0">
                <a:latin typeface="HY동녘B" pitchFamily="18" charset="-127"/>
                <a:ea typeface="HY동녘B" pitchFamily="18" charset="-127"/>
              </a:rPr>
              <a:t> 있어도 그 결과를  유지함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>
            <a:extLst>
              <a:ext uri="{FF2B5EF4-FFF2-40B4-BE49-F238E27FC236}">
                <a16:creationId xmlns:a16="http://schemas.microsoft.com/office/drawing/2014/main" id="{98099745-1A57-4531-868F-F27DBCA4F5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3325" y="1601788"/>
          <a:ext cx="6856413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Image" r:id="rId4" imgW="5739683" imgH="3949206" progId="Photoshop.Image.7">
                  <p:embed/>
                </p:oleObj>
              </mc:Choice>
              <mc:Fallback>
                <p:oleObj name="Image" r:id="rId4" imgW="5739683" imgH="394920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1601788"/>
                        <a:ext cx="6856413" cy="471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6FAFB6A5-83CE-445E-8453-68A865DFEE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5625" y="1868488"/>
          <a:ext cx="8150225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Image" r:id="rId4" imgW="7200000" imgH="2958730" progId="Photoshop.Image.7">
                  <p:embed/>
                </p:oleObj>
              </mc:Choice>
              <mc:Fallback>
                <p:oleObj name="Image" r:id="rId4" imgW="7200000" imgH="295873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1868488"/>
                        <a:ext cx="8150225" cy="334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제목 5">
            <a:extLst>
              <a:ext uri="{FF2B5EF4-FFF2-40B4-BE49-F238E27FC236}">
                <a16:creationId xmlns:a16="http://schemas.microsoft.com/office/drawing/2014/main" id="{7C7DEC36-87D2-40BA-9576-8B978AF6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207375" cy="533400"/>
          </a:xfrm>
        </p:spPr>
        <p:txBody>
          <a:bodyPr/>
          <a:lstStyle/>
          <a:p>
            <a:r>
              <a:rPr lang="en-US" altLang="ko-KR">
                <a:latin typeface="HY동녘B" pitchFamily="18" charset="-127"/>
              </a:rPr>
              <a:t>COMMIT</a:t>
            </a:r>
            <a:r>
              <a:rPr lang="ko-KR" altLang="en-US">
                <a:latin typeface="HY동녘B" pitchFamily="18" charset="-127"/>
              </a:rPr>
              <a:t>과 </a:t>
            </a:r>
            <a:r>
              <a:rPr lang="en-US" altLang="ko-KR">
                <a:latin typeface="HY동녘B" pitchFamily="18" charset="-127"/>
              </a:rPr>
              <a:t>ROLLBACK(ABORT)</a:t>
            </a:r>
            <a:endParaRPr lang="ko-KR" altLang="en-US">
              <a:latin typeface="HY동녘B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>
            <a:extLst>
              <a:ext uri="{FF2B5EF4-FFF2-40B4-BE49-F238E27FC236}">
                <a16:creationId xmlns:a16="http://schemas.microsoft.com/office/drawing/2014/main" id="{6224C95B-E61F-4A90-86B8-612024734E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400" y="1546225"/>
          <a:ext cx="7653338" cy="472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Image" r:id="rId4" imgW="7009524" imgH="4330159" progId="Photoshop.Image.7">
                  <p:embed/>
                </p:oleObj>
              </mc:Choice>
              <mc:Fallback>
                <p:oleObj name="Image" r:id="rId4" imgW="7009524" imgH="4330159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1546225"/>
                        <a:ext cx="7653338" cy="472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5">
            <a:extLst>
              <a:ext uri="{FF2B5EF4-FFF2-40B4-BE49-F238E27FC236}">
                <a16:creationId xmlns:a16="http://schemas.microsoft.com/office/drawing/2014/main" id="{EB4899CF-F918-4EB5-9870-AE074B6B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동시성 제어</a:t>
            </a:r>
          </a:p>
        </p:txBody>
      </p:sp>
      <p:pic>
        <p:nvPicPr>
          <p:cNvPr id="29699" name="Picture 6" descr="405-new">
            <a:extLst>
              <a:ext uri="{FF2B5EF4-FFF2-40B4-BE49-F238E27FC236}">
                <a16:creationId xmlns:a16="http://schemas.microsoft.com/office/drawing/2014/main" id="{C1BD3C4A-06A5-4503-A063-5639DC8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714500"/>
            <a:ext cx="78867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54DDC996-4C7E-4969-990E-5A559C8A56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363663"/>
            <a:ext cx="8458200" cy="49022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HY동녘M" pitchFamily="18" charset="-127"/>
              </a:rPr>
              <a:t> </a:t>
            </a:r>
            <a:r>
              <a:rPr lang="ko-KR" altLang="en-US" sz="2000" b="1">
                <a:solidFill>
                  <a:srgbClr val="FF3300"/>
                </a:solidFill>
                <a:latin typeface="HY동녘M" pitchFamily="18" charset="-127"/>
              </a:rPr>
              <a:t>직렬 스케줄</a:t>
            </a:r>
            <a:r>
              <a:rPr lang="en-US" altLang="ko-KR" sz="2000" b="1">
                <a:latin typeface="HY동녘M" pitchFamily="18" charset="-127"/>
              </a:rPr>
              <a:t>(serial schedule)</a:t>
            </a:r>
            <a:endParaRPr lang="en-US" altLang="ko-KR" sz="1600" b="1">
              <a:latin typeface="HY동녘M" pitchFamily="18" charset="-127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동녘M" pitchFamily="18" charset="-127"/>
              </a:rPr>
              <a:t>여러 트랜잭션들의 집합을 한 번에 한 트랜잭션씩 차례대로 수행함</a:t>
            </a:r>
          </a:p>
          <a:p>
            <a:pPr lvl="1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>
              <a:latin typeface="HY동녘M" pitchFamily="18" charset="-127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600" b="1">
                <a:latin typeface="HY동녘M" pitchFamily="18" charset="-127"/>
              </a:rPr>
              <a:t> </a:t>
            </a:r>
            <a:r>
              <a:rPr lang="ko-KR" altLang="en-US" sz="2000" b="1">
                <a:solidFill>
                  <a:srgbClr val="FF3300"/>
                </a:solidFill>
                <a:latin typeface="HY동녘M" pitchFamily="18" charset="-127"/>
              </a:rPr>
              <a:t>비직렬 스케줄</a:t>
            </a:r>
            <a:r>
              <a:rPr lang="en-US" altLang="ko-KR" sz="2000" b="1">
                <a:latin typeface="HY동녘M" pitchFamily="18" charset="-127"/>
              </a:rPr>
              <a:t>(non-serial schedule)</a:t>
            </a:r>
            <a:endParaRPr lang="en-US" altLang="ko-KR" sz="1600" b="1">
              <a:latin typeface="HY동녘M" pitchFamily="18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동녘M" pitchFamily="18" charset="-127"/>
              </a:rPr>
              <a:t>여러 트랜잭션들을 동시에 수행함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>
              <a:latin typeface="HY동녘M" pitchFamily="18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itchFamily="18" charset="-127"/>
              </a:rPr>
              <a:t> </a:t>
            </a:r>
            <a:r>
              <a:rPr lang="ko-KR" altLang="en-US" sz="2000" b="1">
                <a:solidFill>
                  <a:srgbClr val="FF3300"/>
                </a:solidFill>
                <a:latin typeface="HY동녘M" pitchFamily="18" charset="-127"/>
              </a:rPr>
              <a:t>직렬가능</a:t>
            </a:r>
            <a:r>
              <a:rPr lang="en-US" altLang="ko-KR" sz="2000" b="1">
                <a:latin typeface="HY동녘M" pitchFamily="18" charset="-127"/>
              </a:rPr>
              <a:t>(serializable)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동녘M" pitchFamily="18" charset="-127"/>
              </a:rPr>
              <a:t>비직렬 스케줄의 결과가 어떤 직렬 스케줄의 수행 결과와 동등함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>
              <a:latin typeface="HY동녘M" pitchFamily="18" charset="-127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>
              <a:latin typeface="HY동녘M" pitchFamily="18" charset="-127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>
              <a:latin typeface="HY동녘M" pitchFamily="18" charset="-127"/>
            </a:endParaRPr>
          </a:p>
        </p:txBody>
      </p:sp>
      <p:sp>
        <p:nvSpPr>
          <p:cNvPr id="31747" name="제목 5">
            <a:extLst>
              <a:ext uri="{FF2B5EF4-FFF2-40B4-BE49-F238E27FC236}">
                <a16:creationId xmlns:a16="http://schemas.microsoft.com/office/drawing/2014/main" id="{5245471C-787E-461D-B2A2-B735F73C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동시성 제어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98E11A84-9523-4A20-8917-EDF52E41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동시성 제어 오류</a:t>
            </a:r>
            <a:endParaRPr lang="ko-KR" altLang="en-US"/>
          </a:p>
        </p:txBody>
      </p:sp>
      <p:grpSp>
        <p:nvGrpSpPr>
          <p:cNvPr id="33795" name="Group 60">
            <a:extLst>
              <a:ext uri="{FF2B5EF4-FFF2-40B4-BE49-F238E27FC236}">
                <a16:creationId xmlns:a16="http://schemas.microsoft.com/office/drawing/2014/main" id="{94ADC6D7-F2EC-462E-88E7-7604DA724AA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057400"/>
            <a:ext cx="2170113" cy="4035425"/>
            <a:chOff x="720" y="1296"/>
            <a:chExt cx="1367" cy="2542"/>
          </a:xfrm>
        </p:grpSpPr>
        <p:sp>
          <p:nvSpPr>
            <p:cNvPr id="33828" name="AutoShape 6">
              <a:extLst>
                <a:ext uri="{FF2B5EF4-FFF2-40B4-BE49-F238E27FC236}">
                  <a16:creationId xmlns:a16="http://schemas.microsoft.com/office/drawing/2014/main" id="{5426A262-0133-4CF4-87F2-C83706AAE0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9" name="AutoShape 7">
              <a:extLst>
                <a:ext uri="{FF2B5EF4-FFF2-40B4-BE49-F238E27FC236}">
                  <a16:creationId xmlns:a16="http://schemas.microsoft.com/office/drawing/2014/main" id="{BC185E04-78AD-4F46-913F-5584319E17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30" name="AutoShape 8">
              <a:extLst>
                <a:ext uri="{FF2B5EF4-FFF2-40B4-BE49-F238E27FC236}">
                  <a16:creationId xmlns:a16="http://schemas.microsoft.com/office/drawing/2014/main" id="{098B5E0E-9564-4E9C-93D9-12159CDE5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31" name="AutoShape 9">
              <a:extLst>
                <a:ext uri="{FF2B5EF4-FFF2-40B4-BE49-F238E27FC236}">
                  <a16:creationId xmlns:a16="http://schemas.microsoft.com/office/drawing/2014/main" id="{6F2DF66A-00A5-4A4E-99BE-1069953878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8091E9A0-7A1A-4A1F-96EB-6B2E085CB2B6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610D22B-27B1-4B32-A156-79C98DAB843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52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grpSp>
          <p:nvGrpSpPr>
            <p:cNvPr id="33834" name="Group 12">
              <a:extLst>
                <a:ext uri="{FF2B5EF4-FFF2-40B4-BE49-F238E27FC236}">
                  <a16:creationId xmlns:a16="http://schemas.microsoft.com/office/drawing/2014/main" id="{7B7F749A-DF4C-45BD-B32A-232DB8DCB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296"/>
              <a:ext cx="405" cy="409"/>
              <a:chOff x="1289" y="582"/>
              <a:chExt cx="668" cy="674"/>
            </a:xfrm>
          </p:grpSpPr>
          <p:sp>
            <p:nvSpPr>
              <p:cNvPr id="33837" name="Oval 13">
                <a:extLst>
                  <a:ext uri="{FF2B5EF4-FFF2-40B4-BE49-F238E27FC236}">
                    <a16:creationId xmlns:a16="http://schemas.microsoft.com/office/drawing/2014/main" id="{E008B884-EA2C-4631-9D7C-F2BD4EF89C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7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38" name="Oval 14">
                <a:extLst>
                  <a:ext uri="{FF2B5EF4-FFF2-40B4-BE49-F238E27FC236}">
                    <a16:creationId xmlns:a16="http://schemas.microsoft.com/office/drawing/2014/main" id="{6516662B-47D1-44C9-A75F-703DCC6CFB2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39" name="Oval 15">
                <a:extLst>
                  <a:ext uri="{FF2B5EF4-FFF2-40B4-BE49-F238E27FC236}">
                    <a16:creationId xmlns:a16="http://schemas.microsoft.com/office/drawing/2014/main" id="{33BA549F-E94C-454F-963D-46478FA2A8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40" name="Oval 16">
                <a:extLst>
                  <a:ext uri="{FF2B5EF4-FFF2-40B4-BE49-F238E27FC236}">
                    <a16:creationId xmlns:a16="http://schemas.microsoft.com/office/drawing/2014/main" id="{5E45E832-A0BB-4F13-8942-B29E56CB23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41" name="Oval 17">
                <a:extLst>
                  <a:ext uri="{FF2B5EF4-FFF2-40B4-BE49-F238E27FC236}">
                    <a16:creationId xmlns:a16="http://schemas.microsoft.com/office/drawing/2014/main" id="{2EB45CF7-029B-413D-94C1-0167793F89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</p:grpSp>
        <p:sp>
          <p:nvSpPr>
            <p:cNvPr id="33835" name="Text Box 18">
              <a:extLst>
                <a:ext uri="{FF2B5EF4-FFF2-40B4-BE49-F238E27FC236}">
                  <a16:creationId xmlns:a16="http://schemas.microsoft.com/office/drawing/2014/main" id="{E6782A29-16F8-4CF0-9C36-44D9D6E2D48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76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itchFamily="18" charset="-127"/>
                </a:rPr>
                <a:t>1</a:t>
              </a:r>
            </a:p>
          </p:txBody>
        </p:sp>
        <p:sp>
          <p:nvSpPr>
            <p:cNvPr id="33836" name="Text Box 19">
              <a:extLst>
                <a:ext uri="{FF2B5EF4-FFF2-40B4-BE49-F238E27FC236}">
                  <a16:creationId xmlns:a16="http://schemas.microsoft.com/office/drawing/2014/main" id="{5584928F-86C0-43B6-A8E2-368E7DC6C3A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b="1">
                  <a:latin typeface="HY동녘M" pitchFamily="18" charset="-127"/>
                </a:rPr>
                <a:t>수행 중인 트랜잭션이 갱신한 내용을 다른 트랜잭션이 덮어 씀으로써 갱신이 무효가 되는 것</a:t>
              </a:r>
              <a:endParaRPr lang="en-US" altLang="ko-KR" sz="160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grpSp>
        <p:nvGrpSpPr>
          <p:cNvPr id="33796" name="Group 61">
            <a:extLst>
              <a:ext uri="{FF2B5EF4-FFF2-40B4-BE49-F238E27FC236}">
                <a16:creationId xmlns:a16="http://schemas.microsoft.com/office/drawing/2014/main" id="{051A45ED-7109-4CC1-8F10-7B1AD3991AD9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057400"/>
            <a:ext cx="2166938" cy="4035425"/>
            <a:chOff x="2208" y="1296"/>
            <a:chExt cx="1365" cy="2542"/>
          </a:xfrm>
        </p:grpSpPr>
        <p:sp>
          <p:nvSpPr>
            <p:cNvPr id="33815" name="AutoShape 22">
              <a:extLst>
                <a:ext uri="{FF2B5EF4-FFF2-40B4-BE49-F238E27FC236}">
                  <a16:creationId xmlns:a16="http://schemas.microsoft.com/office/drawing/2014/main" id="{D0B0A695-30BC-40DC-8DE0-EA9CA31C223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16" name="AutoShape 23">
              <a:extLst>
                <a:ext uri="{FF2B5EF4-FFF2-40B4-BE49-F238E27FC236}">
                  <a16:creationId xmlns:a16="http://schemas.microsoft.com/office/drawing/2014/main" id="{F39DD275-5611-49A1-B4B9-280C60E2BA6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17" name="AutoShape 24">
              <a:extLst>
                <a:ext uri="{FF2B5EF4-FFF2-40B4-BE49-F238E27FC236}">
                  <a16:creationId xmlns:a16="http://schemas.microsoft.com/office/drawing/2014/main" id="{4A4B10D8-2412-409F-9055-FDF1691548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18" name="AutoShape 25">
              <a:extLst>
                <a:ext uri="{FF2B5EF4-FFF2-40B4-BE49-F238E27FC236}">
                  <a16:creationId xmlns:a16="http://schemas.microsoft.com/office/drawing/2014/main" id="{B672E773-C2D9-43AC-B12A-639E4CFF82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19" name="Oval 29">
              <a:extLst>
                <a:ext uri="{FF2B5EF4-FFF2-40B4-BE49-F238E27FC236}">
                  <a16:creationId xmlns:a16="http://schemas.microsoft.com/office/drawing/2014/main" id="{DB631A72-216B-42A5-9448-46CABCDBF2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77" y="1296"/>
              <a:ext cx="405" cy="40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0" name="Oval 30">
              <a:extLst>
                <a:ext uri="{FF2B5EF4-FFF2-40B4-BE49-F238E27FC236}">
                  <a16:creationId xmlns:a16="http://schemas.microsoft.com/office/drawing/2014/main" id="{4D4C7077-98B4-4009-B60E-2FB2EEC8B51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1" name="Oval 31">
              <a:extLst>
                <a:ext uri="{FF2B5EF4-FFF2-40B4-BE49-F238E27FC236}">
                  <a16:creationId xmlns:a16="http://schemas.microsoft.com/office/drawing/2014/main" id="{72CB5864-FF53-4304-B758-8FE74A94F3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2" name="Oval 32">
              <a:extLst>
                <a:ext uri="{FF2B5EF4-FFF2-40B4-BE49-F238E27FC236}">
                  <a16:creationId xmlns:a16="http://schemas.microsoft.com/office/drawing/2014/main" id="{9FADBA73-0427-4108-B700-0CDC672A7B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3" name="Oval 33">
              <a:extLst>
                <a:ext uri="{FF2B5EF4-FFF2-40B4-BE49-F238E27FC236}">
                  <a16:creationId xmlns:a16="http://schemas.microsoft.com/office/drawing/2014/main" id="{2D1B21E7-363C-4CED-9D29-168A13FAD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4" name="Text Box 34">
              <a:extLst>
                <a:ext uri="{FF2B5EF4-FFF2-40B4-BE49-F238E27FC236}">
                  <a16:creationId xmlns:a16="http://schemas.microsoft.com/office/drawing/2014/main" id="{16E243CC-793A-4E1D-8CC0-CB7E9324BDD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64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itchFamily="18" charset="-127"/>
                </a:rPr>
                <a:t>2</a:t>
              </a:r>
            </a:p>
          </p:txBody>
        </p:sp>
        <p:sp>
          <p:nvSpPr>
            <p:cNvPr id="33825" name="Text Box 35">
              <a:extLst>
                <a:ext uri="{FF2B5EF4-FFF2-40B4-BE49-F238E27FC236}">
                  <a16:creationId xmlns:a16="http://schemas.microsoft.com/office/drawing/2014/main" id="{AB296D59-1AB4-4435-B86C-1C3893072E4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b="1">
                  <a:latin typeface="HY동녘M" pitchFamily="18" charset="-127"/>
                </a:rPr>
                <a:t>완료되지 않은 트랜잭션이 갱신한 데이터를 읽는 것</a:t>
              </a:r>
              <a:endParaRPr lang="en-US" altLang="ko-KR" sz="160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  <p:sp>
          <p:nvSpPr>
            <p:cNvPr id="31" name="AutoShape 52">
              <a:extLst>
                <a:ext uri="{FF2B5EF4-FFF2-40B4-BE49-F238E27FC236}">
                  <a16:creationId xmlns:a16="http://schemas.microsoft.com/office/drawing/2014/main" id="{3532BA21-8D1E-461B-942A-9104F0A020D5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32" name="AutoShape 53">
              <a:extLst>
                <a:ext uri="{FF2B5EF4-FFF2-40B4-BE49-F238E27FC236}">
                  <a16:creationId xmlns:a16="http://schemas.microsoft.com/office/drawing/2014/main" id="{502E208E-91ED-436C-A1AA-712AE412188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38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</p:grpSp>
      <p:grpSp>
        <p:nvGrpSpPr>
          <p:cNvPr id="33797" name="Group 62">
            <a:extLst>
              <a:ext uri="{FF2B5EF4-FFF2-40B4-BE49-F238E27FC236}">
                <a16:creationId xmlns:a16="http://schemas.microsoft.com/office/drawing/2014/main" id="{401BA31F-F298-45E4-BD17-908B685A424B}"/>
              </a:ext>
            </a:extLst>
          </p:cNvPr>
          <p:cNvGrpSpPr>
            <a:grpSpLocks/>
          </p:cNvGrpSpPr>
          <p:nvPr/>
        </p:nvGrpSpPr>
        <p:grpSpPr bwMode="auto">
          <a:xfrm>
            <a:off x="5861050" y="2057400"/>
            <a:ext cx="2170113" cy="4035425"/>
            <a:chOff x="3692" y="1296"/>
            <a:chExt cx="1367" cy="2542"/>
          </a:xfrm>
        </p:grpSpPr>
        <p:sp>
          <p:nvSpPr>
            <p:cNvPr id="33801" name="AutoShape 38">
              <a:extLst>
                <a:ext uri="{FF2B5EF4-FFF2-40B4-BE49-F238E27FC236}">
                  <a16:creationId xmlns:a16="http://schemas.microsoft.com/office/drawing/2014/main" id="{C3F5D634-5C60-4EC0-9A88-5E23E2743B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02" name="AutoShape 39">
              <a:extLst>
                <a:ext uri="{FF2B5EF4-FFF2-40B4-BE49-F238E27FC236}">
                  <a16:creationId xmlns:a16="http://schemas.microsoft.com/office/drawing/2014/main" id="{44E26603-DE63-416B-91C9-F2178A57AA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03" name="AutoShape 40">
              <a:extLst>
                <a:ext uri="{FF2B5EF4-FFF2-40B4-BE49-F238E27FC236}">
                  <a16:creationId xmlns:a16="http://schemas.microsoft.com/office/drawing/2014/main" id="{4602D549-5A30-4383-8E9D-B6F3BCC89D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F2ED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04" name="AutoShape 41">
              <a:extLst>
                <a:ext uri="{FF2B5EF4-FFF2-40B4-BE49-F238E27FC236}">
                  <a16:creationId xmlns:a16="http://schemas.microsoft.com/office/drawing/2014/main" id="{E70A63A4-CA8F-4D87-BD1E-0093C77883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5CC"/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grpSp>
          <p:nvGrpSpPr>
            <p:cNvPr id="33805" name="Group 44">
              <a:extLst>
                <a:ext uri="{FF2B5EF4-FFF2-40B4-BE49-F238E27FC236}">
                  <a16:creationId xmlns:a16="http://schemas.microsoft.com/office/drawing/2014/main" id="{7786B3B0-A14D-4DAB-967C-AE173A7715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5" y="1296"/>
              <a:ext cx="405" cy="409"/>
              <a:chOff x="1289" y="582"/>
              <a:chExt cx="668" cy="674"/>
            </a:xfrm>
          </p:grpSpPr>
          <p:sp>
            <p:nvSpPr>
              <p:cNvPr id="33810" name="Oval 45">
                <a:extLst>
                  <a:ext uri="{FF2B5EF4-FFF2-40B4-BE49-F238E27FC236}">
                    <a16:creationId xmlns:a16="http://schemas.microsoft.com/office/drawing/2014/main" id="{75C8BAC8-242D-42DE-B7B1-C8DD324529B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7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11" name="Oval 46">
                <a:extLst>
                  <a:ext uri="{FF2B5EF4-FFF2-40B4-BE49-F238E27FC236}">
                    <a16:creationId xmlns:a16="http://schemas.microsoft.com/office/drawing/2014/main" id="{151F82A0-88C4-4623-B4A2-5F38601986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12" name="Oval 47">
                <a:extLst>
                  <a:ext uri="{FF2B5EF4-FFF2-40B4-BE49-F238E27FC236}">
                    <a16:creationId xmlns:a16="http://schemas.microsoft.com/office/drawing/2014/main" id="{14D24E47-A0A4-459C-A1FE-AA44AC121F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13" name="Oval 48">
                <a:extLst>
                  <a:ext uri="{FF2B5EF4-FFF2-40B4-BE49-F238E27FC236}">
                    <a16:creationId xmlns:a16="http://schemas.microsoft.com/office/drawing/2014/main" id="{88B64FB6-3E46-4879-A2B1-9CAC256C730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14" name="Oval 49">
                <a:extLst>
                  <a:ext uri="{FF2B5EF4-FFF2-40B4-BE49-F238E27FC236}">
                    <a16:creationId xmlns:a16="http://schemas.microsoft.com/office/drawing/2014/main" id="{5FFBB6E1-A16B-4F33-B88A-0FF2E27786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</p:grpSp>
        <p:sp>
          <p:nvSpPr>
            <p:cNvPr id="33806" name="Text Box 50">
              <a:extLst>
                <a:ext uri="{FF2B5EF4-FFF2-40B4-BE49-F238E27FC236}">
                  <a16:creationId xmlns:a16="http://schemas.microsoft.com/office/drawing/2014/main" id="{79C8E945-0DCF-44A5-9F9E-D3432EC7BDD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252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itchFamily="18" charset="-127"/>
                </a:rPr>
                <a:t>3</a:t>
              </a:r>
            </a:p>
          </p:txBody>
        </p:sp>
        <p:sp>
          <p:nvSpPr>
            <p:cNvPr id="33807" name="Text Box 51">
              <a:extLst>
                <a:ext uri="{FF2B5EF4-FFF2-40B4-BE49-F238E27FC236}">
                  <a16:creationId xmlns:a16="http://schemas.microsoft.com/office/drawing/2014/main" id="{531302E6-FDB3-4179-88EB-9A3793CED6C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b="1">
                  <a:latin typeface="HY동녘M" pitchFamily="18" charset="-127"/>
                </a:rPr>
                <a:t>한 트랜잭션이 동일한 데이터를 두 번 읽을 때 서로 다른 값을 읽는 것</a:t>
              </a:r>
              <a:endParaRPr lang="en-US" altLang="ko-KR" sz="160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  <p:sp>
          <p:nvSpPr>
            <p:cNvPr id="41" name="AutoShape 55">
              <a:extLst>
                <a:ext uri="{FF2B5EF4-FFF2-40B4-BE49-F238E27FC236}">
                  <a16:creationId xmlns:a16="http://schemas.microsoft.com/office/drawing/2014/main" id="{92358258-28EE-41FA-B2AE-5670C118B85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42" name="AutoShape 56">
              <a:extLst>
                <a:ext uri="{FF2B5EF4-FFF2-40B4-BE49-F238E27FC236}">
                  <a16:creationId xmlns:a16="http://schemas.microsoft.com/office/drawing/2014/main" id="{81CBC719-57BB-4C92-8747-D2A89218E7A6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720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33798" name="직사각형 47">
            <a:extLst>
              <a:ext uri="{FF2B5EF4-FFF2-40B4-BE49-F238E27FC236}">
                <a16:creationId xmlns:a16="http://schemas.microsoft.com/office/drawing/2014/main" id="{54AAF6CA-7FA9-45E4-B0BC-D2595B717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5345113"/>
            <a:ext cx="1547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itchFamily="18" charset="-127"/>
              </a:rPr>
              <a:t>갱신 손실</a:t>
            </a:r>
            <a:endParaRPr lang="en-US" altLang="ko-KR" sz="1600" b="1">
              <a:solidFill>
                <a:srgbClr val="FF33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itchFamily="18" charset="-127"/>
              </a:rPr>
              <a:t>(lost update): </a:t>
            </a:r>
            <a:endParaRPr lang="ko-KR" altLang="en-US" sz="1600">
              <a:latin typeface="HY동녘M" pitchFamily="18" charset="-127"/>
            </a:endParaRPr>
          </a:p>
        </p:txBody>
      </p:sp>
      <p:sp>
        <p:nvSpPr>
          <p:cNvPr id="33799" name="직사각형 48">
            <a:extLst>
              <a:ext uri="{FF2B5EF4-FFF2-40B4-BE49-F238E27FC236}">
                <a16:creationId xmlns:a16="http://schemas.microsoft.com/office/drawing/2014/main" id="{0B29FCDB-4074-4B99-8180-DBEAF47B8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5345113"/>
            <a:ext cx="1733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itchFamily="18" charset="-127"/>
              </a:rPr>
              <a:t>오손 데이터 읽기</a:t>
            </a:r>
            <a:endParaRPr lang="en-US" altLang="ko-KR" sz="1600" b="1">
              <a:solidFill>
                <a:srgbClr val="FF33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itchFamily="18" charset="-127"/>
              </a:rPr>
              <a:t>(dirty read)</a:t>
            </a:r>
            <a:endParaRPr lang="ko-KR" altLang="en-US" sz="1600">
              <a:latin typeface="HY동녘M" pitchFamily="18" charset="-127"/>
            </a:endParaRPr>
          </a:p>
        </p:txBody>
      </p:sp>
      <p:sp>
        <p:nvSpPr>
          <p:cNvPr id="33800" name="직사각형 49">
            <a:extLst>
              <a:ext uri="{FF2B5EF4-FFF2-40B4-BE49-F238E27FC236}">
                <a16:creationId xmlns:a16="http://schemas.microsoft.com/office/drawing/2014/main" id="{00E8E696-A135-4C0F-9B24-BB20DCE5F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25" y="5345113"/>
            <a:ext cx="2786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itchFamily="18" charset="-127"/>
              </a:rPr>
              <a:t>반복할 수 없는 읽기</a:t>
            </a:r>
            <a:endParaRPr lang="en-US" altLang="ko-KR" sz="1600" b="1">
              <a:solidFill>
                <a:srgbClr val="FF33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itchFamily="18" charset="-127"/>
              </a:rPr>
              <a:t>(unrepeatable read)</a:t>
            </a:r>
            <a:endParaRPr lang="ko-KR" altLang="en-US" sz="1600"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8" descr="407-new">
            <a:extLst>
              <a:ext uri="{FF2B5EF4-FFF2-40B4-BE49-F238E27FC236}">
                <a16:creationId xmlns:a16="http://schemas.microsoft.com/office/drawing/2014/main" id="{2423103B-F474-4FAA-900F-740D7CC5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2143125"/>
            <a:ext cx="7004050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제목 1">
            <a:extLst>
              <a:ext uri="{FF2B5EF4-FFF2-40B4-BE49-F238E27FC236}">
                <a16:creationId xmlns:a16="http://schemas.microsoft.com/office/drawing/2014/main" id="{257F5C58-A11D-40C1-B23C-A2FE03AA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갱신손실의 예</a:t>
            </a:r>
          </a:p>
        </p:txBody>
      </p:sp>
      <p:sp>
        <p:nvSpPr>
          <p:cNvPr id="35844" name="TextBox 6">
            <a:extLst>
              <a:ext uri="{FF2B5EF4-FFF2-40B4-BE49-F238E27FC236}">
                <a16:creationId xmlns:a16="http://schemas.microsoft.com/office/drawing/2014/main" id="{B5B4B035-31E6-4439-8C8E-4BEA497F0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8" y="1428750"/>
            <a:ext cx="2543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latin typeface="HY동녘M" pitchFamily="18" charset="-127"/>
              </a:rPr>
              <a:t>T1 : 100000</a:t>
            </a:r>
            <a:r>
              <a:rPr lang="ko-KR" altLang="en-US" sz="2000">
                <a:latin typeface="HY동녘M" pitchFamily="18" charset="-127"/>
              </a:rPr>
              <a:t>원 이체</a:t>
            </a:r>
            <a:endParaRPr lang="en-US" altLang="ko-KR" sz="2000"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latin typeface="HY동녘M" pitchFamily="18" charset="-127"/>
              </a:rPr>
              <a:t>T2 : 50000</a:t>
            </a:r>
            <a:r>
              <a:rPr lang="ko-KR" altLang="en-US" sz="2000">
                <a:latin typeface="HY동녘M" pitchFamily="18" charset="-127"/>
              </a:rPr>
              <a:t>원 입금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2">
            <a:extLst>
              <a:ext uri="{FF2B5EF4-FFF2-40B4-BE49-F238E27FC236}">
                <a16:creationId xmlns:a16="http://schemas.microsoft.com/office/drawing/2014/main" id="{81B63B00-AA2C-45B3-9924-587E9C4971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" y="2643188"/>
          <a:ext cx="8175625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Image" r:id="rId4" imgW="7466667" imgH="3390476" progId="Photoshop.Image.7">
                  <p:embed/>
                </p:oleObj>
              </mc:Choice>
              <mc:Fallback>
                <p:oleObj name="Image" r:id="rId4" imgW="7466667" imgH="339047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2643188"/>
                        <a:ext cx="8175625" cy="371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제목 1">
            <a:extLst>
              <a:ext uri="{FF2B5EF4-FFF2-40B4-BE49-F238E27FC236}">
                <a16:creationId xmlns:a16="http://schemas.microsoft.com/office/drawing/2014/main" id="{B5127127-03AA-4492-B049-80901ACD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오손데이타 읽기의 예</a:t>
            </a:r>
          </a:p>
        </p:txBody>
      </p:sp>
      <p:sp>
        <p:nvSpPr>
          <p:cNvPr id="37892" name="직사각형 6">
            <a:extLst>
              <a:ext uri="{FF2B5EF4-FFF2-40B4-BE49-F238E27FC236}">
                <a16:creationId xmlns:a16="http://schemas.microsoft.com/office/drawing/2014/main" id="{D6C9B3AA-FDB0-4EAC-A9C2-2ACB5C5B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643063"/>
            <a:ext cx="51435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latin typeface="HY동녘M" pitchFamily="18" charset="-127"/>
              </a:rPr>
              <a:t>T1 : 100000</a:t>
            </a:r>
            <a:r>
              <a:rPr lang="ko-KR" altLang="en-US" sz="2400">
                <a:latin typeface="HY동녘M" pitchFamily="18" charset="-127"/>
              </a:rPr>
              <a:t>원 출금 명령 후 철회</a:t>
            </a:r>
            <a:endParaRPr lang="en-US" altLang="ko-KR" sz="2400"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latin typeface="HY동녘M" pitchFamily="18" charset="-127"/>
              </a:rPr>
              <a:t>T2 : </a:t>
            </a:r>
            <a:r>
              <a:rPr lang="ko-KR" altLang="en-US" sz="2400">
                <a:latin typeface="HY동녘M" pitchFamily="18" charset="-127"/>
              </a:rPr>
              <a:t>계좌의 평균값 검색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C856E579-061C-4539-8B54-A0D43856CCE3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785938"/>
            <a:ext cx="3760788" cy="798512"/>
            <a:chOff x="744" y="1484"/>
            <a:chExt cx="2369" cy="503"/>
          </a:xfrm>
        </p:grpSpPr>
        <p:sp>
          <p:nvSpPr>
            <p:cNvPr id="7181" name="Text Box 4">
              <a:extLst>
                <a:ext uri="{FF2B5EF4-FFF2-40B4-BE49-F238E27FC236}">
                  <a16:creationId xmlns:a16="http://schemas.microsoft.com/office/drawing/2014/main" id="{FC9407E8-B797-4478-AA30-9ECAD1AEE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515"/>
              <a:ext cx="17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트랜잭션의 특징</a:t>
              </a:r>
            </a:p>
          </p:txBody>
        </p:sp>
        <p:pic>
          <p:nvPicPr>
            <p:cNvPr id="7182" name="Picture 5" descr="Aqua">
              <a:extLst>
                <a:ext uri="{FF2B5EF4-FFF2-40B4-BE49-F238E27FC236}">
                  <a16:creationId xmlns:a16="http://schemas.microsoft.com/office/drawing/2014/main" id="{DB476185-A3A0-41DE-8F54-FE69B9831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4444AB89-4E61-425D-BEF0-958F26B61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</a:t>
              </a:r>
            </a:p>
          </p:txBody>
        </p:sp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7C3BA294-E379-4DBE-93B7-A6421E18E65A}"/>
              </a:ext>
            </a:extLst>
          </p:cNvPr>
          <p:cNvGrpSpPr>
            <a:grpSpLocks/>
          </p:cNvGrpSpPr>
          <p:nvPr/>
        </p:nvGrpSpPr>
        <p:grpSpPr bwMode="auto">
          <a:xfrm>
            <a:off x="1785938" y="2857500"/>
            <a:ext cx="2970212" cy="798513"/>
            <a:chOff x="1606" y="2383"/>
            <a:chExt cx="1871" cy="503"/>
          </a:xfrm>
        </p:grpSpPr>
        <p:sp>
          <p:nvSpPr>
            <p:cNvPr id="7178" name="Text Box 13">
              <a:extLst>
                <a:ext uri="{FF2B5EF4-FFF2-40B4-BE49-F238E27FC236}">
                  <a16:creationId xmlns:a16="http://schemas.microsoft.com/office/drawing/2014/main" id="{68C98F1F-B6B9-4967-91D1-3FAF18565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423"/>
              <a:ext cx="132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동시성 제어</a:t>
              </a:r>
            </a:p>
          </p:txBody>
        </p:sp>
        <p:pic>
          <p:nvPicPr>
            <p:cNvPr id="7179" name="Picture 14" descr="Aqua">
              <a:extLst>
                <a:ext uri="{FF2B5EF4-FFF2-40B4-BE49-F238E27FC236}">
                  <a16:creationId xmlns:a16="http://schemas.microsoft.com/office/drawing/2014/main" id="{ED9DB951-11F8-4A6F-A3FF-F65CF64F5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5734BFF1-69D7-49EA-85E7-CB5120A29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>
            <a:extLst>
              <a:ext uri="{FF2B5EF4-FFF2-40B4-BE49-F238E27FC236}">
                <a16:creationId xmlns:a16="http://schemas.microsoft.com/office/drawing/2014/main" id="{8668ADA7-EF34-413B-8D72-7ECA6DE80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6600" b="1">
                <a:latin typeface="Tahoma" panose="020B0604030504040204" pitchFamily="34" charset="0"/>
                <a:ea typeface="굴림" panose="020B0600000101010101" pitchFamily="50" charset="-127"/>
              </a:rPr>
              <a:t>Contents</a:t>
            </a: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4217E001-45F9-4811-83E5-AEEC718BBE74}"/>
              </a:ext>
            </a:extLst>
          </p:cNvPr>
          <p:cNvGrpSpPr>
            <a:grpSpLocks/>
          </p:cNvGrpSpPr>
          <p:nvPr/>
        </p:nvGrpSpPr>
        <p:grpSpPr bwMode="auto">
          <a:xfrm>
            <a:off x="2786063" y="4143375"/>
            <a:ext cx="1839912" cy="798513"/>
            <a:chOff x="1791" y="3475"/>
            <a:chExt cx="1159" cy="503"/>
          </a:xfrm>
        </p:grpSpPr>
        <p:sp>
          <p:nvSpPr>
            <p:cNvPr id="7175" name="Text Box 22">
              <a:extLst>
                <a:ext uri="{FF2B5EF4-FFF2-40B4-BE49-F238E27FC236}">
                  <a16:creationId xmlns:a16="http://schemas.microsoft.com/office/drawing/2014/main" id="{0135623B-C3DA-4F90-AC38-BDD451EA7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3511"/>
              <a:ext cx="56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회복</a:t>
              </a:r>
            </a:p>
          </p:txBody>
        </p:sp>
        <p:pic>
          <p:nvPicPr>
            <p:cNvPr id="7176" name="Picture 23" descr="Aqua">
              <a:extLst>
                <a:ext uri="{FF2B5EF4-FFF2-40B4-BE49-F238E27FC236}">
                  <a16:creationId xmlns:a16="http://schemas.microsoft.com/office/drawing/2014/main" id="{5324C1B6-40B7-4D23-9FAC-6EE846357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3475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09BC7B68-E656-4598-865C-A3A9A08EA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3521"/>
              <a:ext cx="49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III</a:t>
              </a:r>
            </a:p>
          </p:txBody>
        </p:sp>
      </p:grpSp>
      <p:sp>
        <p:nvSpPr>
          <p:cNvPr id="7174" name="WordArt 25">
            <a:extLst>
              <a:ext uri="{FF2B5EF4-FFF2-40B4-BE49-F238E27FC236}">
                <a16:creationId xmlns:a16="http://schemas.microsoft.com/office/drawing/2014/main" id="{3E82C226-A6A3-48FE-99ED-F949D11CDDB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>
            <a:extLst>
              <a:ext uri="{FF2B5EF4-FFF2-40B4-BE49-F238E27FC236}">
                <a16:creationId xmlns:a16="http://schemas.microsoft.com/office/drawing/2014/main" id="{1DE80C6F-1398-4794-8E45-5871F527D8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" y="2571750"/>
          <a:ext cx="8120063" cy="397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Image" r:id="rId4" imgW="7466667" imgH="3987302" progId="Photoshop.Image.7">
                  <p:embed/>
                </p:oleObj>
              </mc:Choice>
              <mc:Fallback>
                <p:oleObj name="Image" r:id="rId4" imgW="7466667" imgH="3987302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2571750"/>
                        <a:ext cx="8120063" cy="397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제목 1">
            <a:extLst>
              <a:ext uri="{FF2B5EF4-FFF2-40B4-BE49-F238E27FC236}">
                <a16:creationId xmlns:a16="http://schemas.microsoft.com/office/drawing/2014/main" id="{3E3773FE-0067-4F80-9050-ED14294F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반복할 수 없는 읽기의 예</a:t>
            </a:r>
          </a:p>
        </p:txBody>
      </p:sp>
      <p:sp>
        <p:nvSpPr>
          <p:cNvPr id="39940" name="직사각형 6">
            <a:extLst>
              <a:ext uri="{FF2B5EF4-FFF2-40B4-BE49-F238E27FC236}">
                <a16:creationId xmlns:a16="http://schemas.microsoft.com/office/drawing/2014/main" id="{9A57D940-355A-4634-A911-5B4D490FA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643063"/>
            <a:ext cx="59293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latin typeface="HY동녘M" pitchFamily="18" charset="-127"/>
              </a:rPr>
              <a:t>T1 : 100000</a:t>
            </a:r>
            <a:r>
              <a:rPr lang="ko-KR" altLang="en-US" sz="2400">
                <a:latin typeface="HY동녘M" pitchFamily="18" charset="-127"/>
              </a:rPr>
              <a:t>원 출금</a:t>
            </a:r>
            <a:endParaRPr lang="en-US" altLang="ko-KR" sz="2400"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latin typeface="HY동녘M" pitchFamily="18" charset="-127"/>
              </a:rPr>
              <a:t>T2 : </a:t>
            </a:r>
            <a:r>
              <a:rPr lang="ko-KR" altLang="en-US" sz="2400">
                <a:latin typeface="HY동녘M" pitchFamily="18" charset="-127"/>
              </a:rPr>
              <a:t>계좌의 평균값 검색 </a:t>
            </a:r>
            <a:r>
              <a:rPr lang="en-US" altLang="ko-KR" sz="2400">
                <a:latin typeface="HY동녘M" pitchFamily="18" charset="-127"/>
              </a:rPr>
              <a:t>2</a:t>
            </a:r>
            <a:r>
              <a:rPr lang="ko-KR" altLang="en-US" sz="2400">
                <a:latin typeface="HY동녘M" pitchFamily="18" charset="-127"/>
              </a:rPr>
              <a:t>회 연속 수행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40D048D-8934-4F5B-B349-4EEF824DB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363663"/>
            <a:ext cx="8458200" cy="4902200"/>
          </a:xfrm>
        </p:spPr>
        <p:txBody>
          <a:bodyPr/>
          <a:lstStyle/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2000" b="1">
                <a:solidFill>
                  <a:srgbClr val="FF3300"/>
                </a:solidFill>
                <a:latin typeface="HY동녘M" pitchFamily="18" charset="-127"/>
              </a:rPr>
              <a:t>로크</a:t>
            </a:r>
            <a:r>
              <a:rPr lang="en-US" altLang="ko-KR" sz="2000" b="1">
                <a:latin typeface="HY동녘M" pitchFamily="18" charset="-127"/>
              </a:rPr>
              <a:t>(lock)</a:t>
            </a:r>
            <a:r>
              <a:rPr lang="ko-KR" altLang="en-US" sz="2000" b="1">
                <a:latin typeface="HY동녘M" pitchFamily="18" charset="-127"/>
              </a:rPr>
              <a:t>는 데이터베이스 내의 각 데이터 항목과 연관된 하나의 변수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HY동녘M" pitchFamily="18" charset="-127"/>
              </a:rPr>
              <a:t>각 트랜잭션이 수행을 시작하여 데이터 항목을 접근할 때마다 요청한 로크에 관한 정보는 </a:t>
            </a:r>
            <a:r>
              <a:rPr lang="ko-KR" altLang="en-US" sz="2000" b="1">
                <a:solidFill>
                  <a:srgbClr val="FF3300"/>
                </a:solidFill>
                <a:latin typeface="HY동녘M" pitchFamily="18" charset="-127"/>
              </a:rPr>
              <a:t>로크 테이블</a:t>
            </a:r>
            <a:r>
              <a:rPr lang="en-US" altLang="ko-KR" sz="2000" b="1">
                <a:latin typeface="HY동녘M" pitchFamily="18" charset="-127"/>
              </a:rPr>
              <a:t>(lock table) </a:t>
            </a:r>
            <a:r>
              <a:rPr lang="ko-KR" altLang="en-US" sz="2000" b="1">
                <a:latin typeface="HY동녘M" pitchFamily="18" charset="-127"/>
              </a:rPr>
              <a:t>등에 유지됨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>
                <a:latin typeface="HY동녘M" pitchFamily="18" charset="-127"/>
              </a:rPr>
              <a:t>갱신할 때 </a:t>
            </a:r>
            <a:r>
              <a:rPr lang="en-US" altLang="ko-KR" sz="2000" b="1">
                <a:latin typeface="HY동녘M" pitchFamily="18" charset="-127"/>
              </a:rPr>
              <a:t>: </a:t>
            </a:r>
            <a:r>
              <a:rPr lang="ko-KR" altLang="en-US" sz="2000" b="1">
                <a:solidFill>
                  <a:srgbClr val="FF3300"/>
                </a:solidFill>
                <a:latin typeface="HY동녘M" pitchFamily="18" charset="-127"/>
              </a:rPr>
              <a:t>독점 로크</a:t>
            </a:r>
            <a:r>
              <a:rPr lang="en-US" altLang="ko-KR" sz="2000" b="1">
                <a:latin typeface="HY동녘M" pitchFamily="18" charset="-127"/>
              </a:rPr>
              <a:t>(</a:t>
            </a:r>
            <a:r>
              <a:rPr lang="en-US" altLang="ko-KR" sz="2000" b="1">
                <a:solidFill>
                  <a:srgbClr val="FF3300"/>
                </a:solidFill>
                <a:latin typeface="HY동녘M" pitchFamily="18" charset="-127"/>
              </a:rPr>
              <a:t>X-lock : </a:t>
            </a:r>
            <a:r>
              <a:rPr lang="en-US" altLang="ko-KR" sz="2000" b="1">
                <a:latin typeface="HY동녘M" pitchFamily="18" charset="-127"/>
              </a:rPr>
              <a:t>Exclusive lock)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>
                <a:latin typeface="HY동녘M" pitchFamily="18" charset="-127"/>
              </a:rPr>
              <a:t>읽을 때 </a:t>
            </a:r>
            <a:r>
              <a:rPr lang="en-US" altLang="ko-KR" sz="2000" b="1">
                <a:latin typeface="HY동녘M" pitchFamily="18" charset="-127"/>
              </a:rPr>
              <a:t>: </a:t>
            </a:r>
            <a:r>
              <a:rPr lang="ko-KR" altLang="en-US" sz="2000" b="1">
                <a:solidFill>
                  <a:srgbClr val="FF3300"/>
                </a:solidFill>
                <a:latin typeface="HY동녘M" pitchFamily="18" charset="-127"/>
              </a:rPr>
              <a:t>공유 로크</a:t>
            </a:r>
            <a:r>
              <a:rPr lang="en-US" altLang="ko-KR" sz="2000" b="1">
                <a:latin typeface="HY동녘M" pitchFamily="18" charset="-127"/>
              </a:rPr>
              <a:t>(</a:t>
            </a:r>
            <a:r>
              <a:rPr lang="en-US" altLang="ko-KR" sz="2000" b="1">
                <a:solidFill>
                  <a:srgbClr val="FF3300"/>
                </a:solidFill>
                <a:latin typeface="HY동녘M" pitchFamily="18" charset="-127"/>
              </a:rPr>
              <a:t>S-lock </a:t>
            </a:r>
            <a:r>
              <a:rPr lang="en-US" altLang="ko-KR" sz="2000" b="1">
                <a:latin typeface="HY동녘M" pitchFamily="18" charset="-127"/>
              </a:rPr>
              <a:t>: Shared lock)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>
                <a:latin typeface="HY동녘M" pitchFamily="18" charset="-127"/>
              </a:rPr>
              <a:t>트랜잭션이 데이터 항목에 대한 접근을 끝낸 후에 로크를 </a:t>
            </a:r>
            <a:r>
              <a:rPr lang="ko-KR" altLang="en-US" sz="2000" b="1">
                <a:solidFill>
                  <a:srgbClr val="FF3300"/>
                </a:solidFill>
                <a:latin typeface="HY동녘M" pitchFamily="18" charset="-127"/>
              </a:rPr>
              <a:t>해제</a:t>
            </a:r>
            <a:r>
              <a:rPr lang="en-US" altLang="ko-KR" sz="2000" b="1">
                <a:latin typeface="HY동녘M" pitchFamily="18" charset="-127"/>
              </a:rPr>
              <a:t>(unlock)</a:t>
            </a:r>
            <a:r>
              <a:rPr lang="ko-KR" altLang="en-US" sz="2000" b="1">
                <a:latin typeface="HY동녘M" pitchFamily="18" charset="-127"/>
              </a:rPr>
              <a:t>함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>
              <a:latin typeface="HY동녘M" pitchFamily="18" charset="-127"/>
            </a:endParaRPr>
          </a:p>
        </p:txBody>
      </p:sp>
      <p:sp>
        <p:nvSpPr>
          <p:cNvPr id="41987" name="제목 1">
            <a:extLst>
              <a:ext uri="{FF2B5EF4-FFF2-40B4-BE49-F238E27FC236}">
                <a16:creationId xmlns:a16="http://schemas.microsoft.com/office/drawing/2014/main" id="{12A2E978-06E8-46D9-B5CE-7786886C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533400"/>
          </a:xfrm>
        </p:spPr>
        <p:txBody>
          <a:bodyPr/>
          <a:lstStyle/>
          <a:p>
            <a:r>
              <a:rPr lang="ko-KR" altLang="en-US" b="0"/>
              <a:t>동시성 제어 기법 </a:t>
            </a:r>
            <a:r>
              <a:rPr lang="en-US" altLang="ko-KR" b="0"/>
              <a:t>– </a:t>
            </a:r>
            <a:r>
              <a:rPr lang="ko-KR" altLang="en-US" b="0"/>
              <a:t>로킹</a:t>
            </a:r>
            <a:r>
              <a:rPr lang="en-US" altLang="ko-KR" b="0">
                <a:latin typeface="HY동녘M" pitchFamily="18" charset="-127"/>
                <a:ea typeface="HY동녘M" pitchFamily="18" charset="-127"/>
              </a:rPr>
              <a:t>(Locking)</a:t>
            </a:r>
            <a:endParaRPr lang="ko-KR" altLang="en-US" b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2">
            <a:extLst>
              <a:ext uri="{FF2B5EF4-FFF2-40B4-BE49-F238E27FC236}">
                <a16:creationId xmlns:a16="http://schemas.microsoft.com/office/drawing/2014/main" id="{FCF006EB-5F44-43B8-B709-AD73545B02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238" y="1952625"/>
          <a:ext cx="8237537" cy="300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Image" r:id="rId4" imgW="7276190" imgH="2653968" progId="Photoshop.Image.7">
                  <p:embed/>
                </p:oleObj>
              </mc:Choice>
              <mc:Fallback>
                <p:oleObj name="Image" r:id="rId4" imgW="7276190" imgH="2653968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1952625"/>
                        <a:ext cx="8237537" cy="300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>
            <a:extLst>
              <a:ext uri="{FF2B5EF4-FFF2-40B4-BE49-F238E27FC236}">
                <a16:creationId xmlns:a16="http://schemas.microsoft.com/office/drawing/2014/main" id="{F06F262A-2047-4644-B840-CD88D682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533400"/>
          </a:xfrm>
        </p:spPr>
        <p:txBody>
          <a:bodyPr/>
          <a:lstStyle/>
          <a:p>
            <a:r>
              <a:rPr lang="ko-KR" altLang="en-US" b="0"/>
              <a:t>로킹만으로 모든 문제가 해결될까</a:t>
            </a:r>
            <a:r>
              <a:rPr lang="en-US" altLang="ko-KR" b="0"/>
              <a:t>?</a:t>
            </a:r>
            <a:endParaRPr lang="ko-KR" altLang="en-US" b="0"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69DC9-783F-4313-9DD1-23A94ED0B553}"/>
              </a:ext>
            </a:extLst>
          </p:cNvPr>
          <p:cNvGrpSpPr/>
          <p:nvPr/>
        </p:nvGrpSpPr>
        <p:grpSpPr>
          <a:xfrm>
            <a:off x="1187624" y="1340768"/>
            <a:ext cx="7193428" cy="5321503"/>
            <a:chOff x="1188602" y="1264216"/>
            <a:chExt cx="7193428" cy="58255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69F89E-1EEA-423E-A907-6638C83CF8FF}"/>
                </a:ext>
              </a:extLst>
            </p:cNvPr>
            <p:cNvSpPr/>
            <p:nvPr/>
          </p:nvSpPr>
          <p:spPr>
            <a:xfrm>
              <a:off x="1188602" y="126421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T1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B1599D-A1E4-4835-8978-C2FF2D31D3DA}"/>
                </a:ext>
              </a:extLst>
            </p:cNvPr>
            <p:cNvSpPr/>
            <p:nvPr/>
          </p:nvSpPr>
          <p:spPr>
            <a:xfrm>
              <a:off x="1188602" y="1494878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X-lock(A);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A=A+1;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unlock(A);</a:t>
              </a:r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53FE9B-DFB2-49A2-8587-A2A43074EB96}"/>
                </a:ext>
              </a:extLst>
            </p:cNvPr>
            <p:cNvSpPr/>
            <p:nvPr/>
          </p:nvSpPr>
          <p:spPr>
            <a:xfrm>
              <a:off x="1188602" y="2900833"/>
              <a:ext cx="1440160" cy="27593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7871BED-F54F-42CD-9D2B-D5BAE0A01999}"/>
                </a:ext>
              </a:extLst>
            </p:cNvPr>
            <p:cNvSpPr/>
            <p:nvPr/>
          </p:nvSpPr>
          <p:spPr>
            <a:xfrm>
              <a:off x="1188602" y="5662403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X-lock(B);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B=B+1;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unlock(B);</a:t>
              </a:r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06E0B3-C69D-4FC5-B32B-30DE672A2820}"/>
                </a:ext>
              </a:extLst>
            </p:cNvPr>
            <p:cNvSpPr/>
            <p:nvPr/>
          </p:nvSpPr>
          <p:spPr>
            <a:xfrm>
              <a:off x="2625075" y="126606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T2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255C19-4E67-4BDB-907F-578B078655E5}"/>
                </a:ext>
              </a:extLst>
            </p:cNvPr>
            <p:cNvSpPr/>
            <p:nvPr/>
          </p:nvSpPr>
          <p:spPr>
            <a:xfrm>
              <a:off x="2625075" y="1496728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AA46F50-A8A7-4259-BA82-2685B146FE44}"/>
                </a:ext>
              </a:extLst>
            </p:cNvPr>
            <p:cNvSpPr/>
            <p:nvPr/>
          </p:nvSpPr>
          <p:spPr>
            <a:xfrm>
              <a:off x="2625075" y="5664253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6C24577-A7B0-4C90-BF29-E07C3B645385}"/>
                </a:ext>
              </a:extLst>
            </p:cNvPr>
            <p:cNvSpPr/>
            <p:nvPr/>
          </p:nvSpPr>
          <p:spPr>
            <a:xfrm>
              <a:off x="2622368" y="2901217"/>
              <a:ext cx="1440160" cy="27593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X-lock(A);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A=A*2;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unlock(A);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X-lock(B);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B=B*2;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unlock(B);</a:t>
              </a:r>
              <a:endParaRPr lang="ko-KR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FA00BFF-A0BF-4294-86A7-7B3003DC4F06}"/>
                </a:ext>
              </a:extLst>
            </p:cNvPr>
            <p:cNvSpPr/>
            <p:nvPr/>
          </p:nvSpPr>
          <p:spPr>
            <a:xfrm>
              <a:off x="4062528" y="126421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T1-&gt;T2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B4E103-57AA-45E6-9C3F-2CA8ECA6FE6C}"/>
                </a:ext>
              </a:extLst>
            </p:cNvPr>
            <p:cNvSpPr/>
            <p:nvPr/>
          </p:nvSpPr>
          <p:spPr>
            <a:xfrm>
              <a:off x="4062528" y="1494877"/>
              <a:ext cx="1440160" cy="5593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10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T1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11 B:21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T2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FFC00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22 B:42</a:t>
              </a:r>
              <a:endParaRPr lang="ko-KR" altLang="en-US" dirty="0">
                <a:solidFill>
                  <a:srgbClr val="FFC00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D75AA8-78E4-4EF6-B541-1B857AA281F4}"/>
                </a:ext>
              </a:extLst>
            </p:cNvPr>
            <p:cNvSpPr/>
            <p:nvPr/>
          </p:nvSpPr>
          <p:spPr>
            <a:xfrm>
              <a:off x="5508104" y="1268760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T2-&gt;T1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992DB7B-684A-4D45-91B9-95CA461EA7CF}"/>
                </a:ext>
              </a:extLst>
            </p:cNvPr>
            <p:cNvSpPr/>
            <p:nvPr/>
          </p:nvSpPr>
          <p:spPr>
            <a:xfrm>
              <a:off x="5507948" y="1490334"/>
              <a:ext cx="1440160" cy="5593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10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T2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20 B:40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T1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FFC00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21 B:41</a:t>
              </a:r>
              <a:endParaRPr lang="ko-KR" altLang="en-US" dirty="0">
                <a:solidFill>
                  <a:srgbClr val="FFC00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5993DC1-007B-4C89-8B81-4DC2E57FCA58}"/>
                </a:ext>
              </a:extLst>
            </p:cNvPr>
            <p:cNvSpPr/>
            <p:nvPr/>
          </p:nvSpPr>
          <p:spPr>
            <a:xfrm>
              <a:off x="6941870" y="1265060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T1,T2 </a:t>
              </a:r>
              <a:r>
                <a:rPr lang="ko-KR" altLang="en-US" sz="1400" dirty="0"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동시수행</a:t>
              </a:r>
              <a:endParaRPr lang="ko-KR" altLang="en-US" dirty="0"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335C72-998B-4A0B-B980-08365FBFB4EE}"/>
                </a:ext>
              </a:extLst>
            </p:cNvPr>
            <p:cNvSpPr/>
            <p:nvPr/>
          </p:nvSpPr>
          <p:spPr>
            <a:xfrm>
              <a:off x="6941714" y="1493028"/>
              <a:ext cx="1440160" cy="5593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10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11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22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22 B:40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A:22 B:41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04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47"/>
    </mc:Choice>
    <mc:Fallback xmlns="">
      <p:transition spd="slow" advTm="19224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713FC18-1158-4FCC-B74C-19D8894F0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4462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itchFamily="18" charset="-127"/>
              </a:rPr>
              <a:t>로크 확장단계 </a:t>
            </a:r>
            <a:r>
              <a:rPr lang="en-US" altLang="ko-KR" sz="2000" b="1">
                <a:latin typeface="HY동녘M" pitchFamily="18" charset="-127"/>
              </a:rPr>
              <a:t>: </a:t>
            </a:r>
            <a:r>
              <a:rPr lang="ko-KR" altLang="en-US" sz="2000" b="1">
                <a:latin typeface="HY동녘M" pitchFamily="18" charset="-127"/>
              </a:rPr>
              <a:t>로크를 획득할 수만 있음</a:t>
            </a:r>
            <a:endParaRPr lang="en-US" altLang="ko-KR" sz="2000" b="1">
              <a:latin typeface="HY동녘M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itchFamily="18" charset="-127"/>
              </a:rPr>
              <a:t>로크 수축단계 </a:t>
            </a:r>
            <a:r>
              <a:rPr lang="en-US" altLang="ko-KR" sz="2000" b="1">
                <a:latin typeface="HY동녘M" pitchFamily="18" charset="-127"/>
              </a:rPr>
              <a:t>: </a:t>
            </a:r>
            <a:r>
              <a:rPr lang="ko-KR" altLang="en-US" sz="2000" b="1">
                <a:latin typeface="HY동녘M" pitchFamily="18" charset="-127"/>
              </a:rPr>
              <a:t>로크를 해제할 수만 있음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>
                <a:latin typeface="HY동녘M" pitchFamily="18" charset="-127"/>
              </a:rPr>
              <a:t>로크를 한 개라도 해제하면 로크 수축 단계에 들어감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>
              <a:latin typeface="HY동녘M" pitchFamily="18" charset="-127"/>
            </a:endParaRPr>
          </a:p>
        </p:txBody>
      </p:sp>
      <p:sp>
        <p:nvSpPr>
          <p:cNvPr id="48131" name="제목 1">
            <a:extLst>
              <a:ext uri="{FF2B5EF4-FFF2-40B4-BE49-F238E27FC236}">
                <a16:creationId xmlns:a16="http://schemas.microsoft.com/office/drawing/2014/main" id="{F6584CDF-C4C6-4477-846B-BE7BEB479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7188"/>
            <a:ext cx="8458200" cy="533400"/>
          </a:xfrm>
        </p:spPr>
        <p:txBody>
          <a:bodyPr/>
          <a:lstStyle/>
          <a:p>
            <a:r>
              <a:rPr lang="en-US" altLang="ko-KR" sz="3200" b="0">
                <a:latin typeface="HY동녘M" pitchFamily="18" charset="-127"/>
                <a:ea typeface="HY동녘M" pitchFamily="18" charset="-127"/>
              </a:rPr>
              <a:t>2</a:t>
            </a:r>
            <a:r>
              <a:rPr lang="ko-KR" altLang="en-US" sz="3200" b="0">
                <a:latin typeface="HY동녘M" pitchFamily="18" charset="-127"/>
                <a:ea typeface="HY동녘M" pitchFamily="18" charset="-127"/>
              </a:rPr>
              <a:t>단계 로킹 프로토콜</a:t>
            </a:r>
            <a:br>
              <a:rPr lang="en-US" altLang="ko-KR" sz="3200" b="0">
                <a:latin typeface="HY동녘M" pitchFamily="18" charset="-127"/>
                <a:ea typeface="HY동녘M" pitchFamily="18" charset="-127"/>
              </a:rPr>
            </a:br>
            <a:r>
              <a:rPr lang="en-US" altLang="ko-KR" sz="3200" b="0">
                <a:latin typeface="HY동녘M" pitchFamily="18" charset="-127"/>
                <a:ea typeface="HY동녘M" pitchFamily="18" charset="-127"/>
              </a:rPr>
              <a:t>(2-phase locking protocol)</a:t>
            </a:r>
            <a:endParaRPr lang="ko-KR" altLang="en-US" sz="3200" b="0">
              <a:latin typeface="HY동녘M" pitchFamily="18" charset="-127"/>
              <a:ea typeface="HY동녘M" pitchFamily="18" charset="-127"/>
            </a:endParaRPr>
          </a:p>
        </p:txBody>
      </p:sp>
      <p:graphicFrame>
        <p:nvGraphicFramePr>
          <p:cNvPr id="48132" name="Object 2">
            <a:extLst>
              <a:ext uri="{FF2B5EF4-FFF2-40B4-BE49-F238E27FC236}">
                <a16:creationId xmlns:a16="http://schemas.microsoft.com/office/drawing/2014/main" id="{5F3390FA-BF04-4B75-8B54-C7CF9969C2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" y="2857500"/>
          <a:ext cx="3954463" cy="371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name="Image" r:id="rId4" imgW="6425397" imgH="3974603" progId="Photoshop.Image.7">
                  <p:embed/>
                </p:oleObj>
              </mc:Choice>
              <mc:Fallback>
                <p:oleObj name="Image" r:id="rId4" imgW="6425397" imgH="3974603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2857500"/>
                        <a:ext cx="3954463" cy="371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3">
            <a:extLst>
              <a:ext uri="{FF2B5EF4-FFF2-40B4-BE49-F238E27FC236}">
                <a16:creationId xmlns:a16="http://schemas.microsoft.com/office/drawing/2014/main" id="{A88DABD4-9ECF-424F-881B-60611F56FC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2200" y="2868613"/>
          <a:ext cx="3865563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Image" r:id="rId6" imgW="5371429" imgH="3822222" progId="Photoshop.Image.7">
                  <p:embed/>
                </p:oleObj>
              </mc:Choice>
              <mc:Fallback>
                <p:oleObj name="Image" r:id="rId6" imgW="5371429" imgH="3822222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2868613"/>
                        <a:ext cx="3865563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8863DC9C-A241-48F7-8DF8-CD04CF7FCA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363663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/>
              <a:t> </a:t>
            </a:r>
            <a:r>
              <a:rPr lang="ko-KR" altLang="en-US" sz="2400" b="1">
                <a:solidFill>
                  <a:srgbClr val="FF3300"/>
                </a:solidFill>
              </a:rPr>
              <a:t>데드록</a:t>
            </a:r>
            <a:r>
              <a:rPr lang="en-US" altLang="ko-KR" sz="2400" b="1"/>
              <a:t>(deadlock)	</a:t>
            </a:r>
            <a:endParaRPr lang="en-US" altLang="ko-KR" b="1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 b="1"/>
              <a:t>: </a:t>
            </a:r>
            <a:r>
              <a:rPr lang="ko-KR" altLang="en-US" sz="2000" b="1"/>
              <a:t>두 개 이상의 트랜잭션들이 서로 상대방이 보유하고 있는 로크를 요청하면서 기다리고 있는 상태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b="1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sp>
        <p:nvSpPr>
          <p:cNvPr id="50179" name="제목 1">
            <a:extLst>
              <a:ext uri="{FF2B5EF4-FFF2-40B4-BE49-F238E27FC236}">
                <a16:creationId xmlns:a16="http://schemas.microsoft.com/office/drawing/2014/main" id="{62509170-C9EB-4414-AEF2-5F144A6D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7188"/>
            <a:ext cx="8458200" cy="533400"/>
          </a:xfrm>
        </p:spPr>
        <p:txBody>
          <a:bodyPr/>
          <a:lstStyle/>
          <a:p>
            <a:r>
              <a:rPr lang="en-US" altLang="ko-KR" sz="3200" b="0">
                <a:latin typeface="HY동녘M" pitchFamily="18" charset="-127"/>
                <a:ea typeface="HY동녘M" pitchFamily="18" charset="-127"/>
              </a:rPr>
              <a:t>2</a:t>
            </a:r>
            <a:r>
              <a:rPr lang="ko-KR" altLang="en-US" sz="3200" b="0">
                <a:latin typeface="HY동녘M" pitchFamily="18" charset="-127"/>
                <a:ea typeface="HY동녘M" pitchFamily="18" charset="-127"/>
              </a:rPr>
              <a:t>단계 로킹 프로토콜의 문제점</a:t>
            </a:r>
          </a:p>
        </p:txBody>
      </p:sp>
      <p:graphicFrame>
        <p:nvGraphicFramePr>
          <p:cNvPr id="50180" name="Object 2">
            <a:extLst>
              <a:ext uri="{FF2B5EF4-FFF2-40B4-BE49-F238E27FC236}">
                <a16:creationId xmlns:a16="http://schemas.microsoft.com/office/drawing/2014/main" id="{8B01D0A4-28F8-4E6F-9932-4F3A5ADED6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3000375"/>
          <a:ext cx="5429250" cy="350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Image" r:id="rId4" imgW="3987302" imgH="2920635" progId="Photoshop.Image.7">
                  <p:embed/>
                </p:oleObj>
              </mc:Choice>
              <mc:Fallback>
                <p:oleObj name="Image" r:id="rId4" imgW="3987302" imgH="2920635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3000375"/>
                        <a:ext cx="5429250" cy="350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2188424C-D662-4A1F-8A3D-384952D6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고립화 수준</a:t>
            </a:r>
            <a:r>
              <a:rPr lang="en-US" altLang="ko-KR">
                <a:latin typeface="HY동녘B" pitchFamily="18" charset="-127"/>
              </a:rPr>
              <a:t>(Isolation Level)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52227" name="Freeform 4">
            <a:extLst>
              <a:ext uri="{FF2B5EF4-FFF2-40B4-BE49-F238E27FC236}">
                <a16:creationId xmlns:a16="http://schemas.microsoft.com/office/drawing/2014/main" id="{37FC2EF0-C594-4064-A4C8-F670D454A499}"/>
              </a:ext>
            </a:extLst>
          </p:cNvPr>
          <p:cNvSpPr>
            <a:spLocks/>
          </p:cNvSpPr>
          <p:nvPr/>
        </p:nvSpPr>
        <p:spPr bwMode="gray">
          <a:xfrm>
            <a:off x="1035050" y="3571875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28" name="Freeform 5">
            <a:extLst>
              <a:ext uri="{FF2B5EF4-FFF2-40B4-BE49-F238E27FC236}">
                <a16:creationId xmlns:a16="http://schemas.microsoft.com/office/drawing/2014/main" id="{69EADF1C-59E0-4E7D-B4A9-BD0AB05F3A9B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668463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29" name="Rectangle 6">
            <a:extLst>
              <a:ext uri="{FF2B5EF4-FFF2-40B4-BE49-F238E27FC236}">
                <a16:creationId xmlns:a16="http://schemas.microsoft.com/office/drawing/2014/main" id="{0DFD1C5A-238C-46D6-92E1-DB7A85EA23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857375"/>
            <a:ext cx="6629400" cy="2500313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C000"/>
                </a:solidFill>
                <a:latin typeface="HY동녘M" pitchFamily="18" charset="-127"/>
              </a:rPr>
              <a:t>한 트랜잭션이 다른 트랜잭션과 고립되는 정도</a:t>
            </a:r>
            <a:endParaRPr lang="en-US" altLang="ko-KR" sz="2400" b="1">
              <a:solidFill>
                <a:srgbClr val="FFC000"/>
              </a:solidFill>
              <a:latin typeface="HY동녘M" pitchFamily="18" charset="-127"/>
            </a:endParaRP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>
                <a:solidFill>
                  <a:srgbClr val="FFC000"/>
                </a:solidFill>
                <a:latin typeface="HY동녘M" pitchFamily="18" charset="-127"/>
              </a:rPr>
              <a:t>고립 수준이 낮으면 동시성은 높아지지만 데이터의 정확성은 떨어짐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>
                <a:solidFill>
                  <a:srgbClr val="FFC000"/>
                </a:solidFill>
                <a:latin typeface="HY동녘M" pitchFamily="18" charset="-127"/>
              </a:rPr>
              <a:t>고립 수준이 높으면 데이터가 정확해지지만 동시성이 저하됨</a:t>
            </a:r>
            <a:endParaRPr lang="en-US" altLang="ko-KR" sz="2400">
              <a:solidFill>
                <a:srgbClr val="FFC000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CBA33-2025-42F9-88A4-B3206309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유령현상</a:t>
            </a:r>
            <a:r>
              <a:rPr lang="en-US" altLang="ko-KR" dirty="0"/>
              <a:t>(Phantom Problem)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7FD112-E2A2-4756-B5EB-BE5A0515AE5C}"/>
              </a:ext>
            </a:extLst>
          </p:cNvPr>
          <p:cNvGrpSpPr/>
          <p:nvPr/>
        </p:nvGrpSpPr>
        <p:grpSpPr>
          <a:xfrm>
            <a:off x="437307" y="1988840"/>
            <a:ext cx="8269385" cy="1192714"/>
            <a:chOff x="255779" y="470936"/>
            <a:chExt cx="8269385" cy="11927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1EE575-EBA3-4604-9DA6-8317756E875B}"/>
                </a:ext>
              </a:extLst>
            </p:cNvPr>
            <p:cNvGrpSpPr/>
            <p:nvPr/>
          </p:nvGrpSpPr>
          <p:grpSpPr>
            <a:xfrm>
              <a:off x="3781767" y="494749"/>
              <a:ext cx="342841" cy="152788"/>
              <a:chOff x="3632641" y="494749"/>
              <a:chExt cx="342841" cy="152788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1B0F33ED-1A3A-4603-83C9-ECBD2EE96B6A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75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46CDA0B-25E4-4BCA-82E2-426CC5821D8B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57C25D0-B85F-47F6-8B03-666D17826455}"/>
                </a:ext>
              </a:extLst>
            </p:cNvPr>
            <p:cNvGrpSpPr/>
            <p:nvPr/>
          </p:nvGrpSpPr>
          <p:grpSpPr>
            <a:xfrm>
              <a:off x="4071523" y="494749"/>
              <a:ext cx="342841" cy="152788"/>
              <a:chOff x="3632641" y="494749"/>
              <a:chExt cx="342841" cy="152788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D11610A3-65FE-4312-82F0-6DC60295A3EA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85C5C76-6011-43E9-95AA-DED165E7CF54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D9EE337-515F-44B4-A2A3-D945431E66A8}"/>
                </a:ext>
              </a:extLst>
            </p:cNvPr>
            <p:cNvGrpSpPr/>
            <p:nvPr/>
          </p:nvGrpSpPr>
          <p:grpSpPr>
            <a:xfrm>
              <a:off x="4361279" y="494749"/>
              <a:ext cx="342841" cy="152788"/>
              <a:chOff x="3632641" y="494749"/>
              <a:chExt cx="342841" cy="152788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3AF98CA-12C5-437D-88E8-F4D01CD40E41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A053DFB4-97EE-466C-A8C0-4F3B5F1C78C8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971FB53-54BC-4693-B51F-EF312DFCE4E0}"/>
                </a:ext>
              </a:extLst>
            </p:cNvPr>
            <p:cNvGrpSpPr/>
            <p:nvPr/>
          </p:nvGrpSpPr>
          <p:grpSpPr>
            <a:xfrm>
              <a:off x="4651035" y="494749"/>
              <a:ext cx="342841" cy="152788"/>
              <a:chOff x="3632641" y="494749"/>
              <a:chExt cx="342841" cy="152788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54E5044-678E-4F34-9F68-CEEF4C6DC4CD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92DB53C-5C44-4C98-9CDE-AE46FB89560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CC9D58-40D8-4571-BF65-582989021650}"/>
                </a:ext>
              </a:extLst>
            </p:cNvPr>
            <p:cNvSpPr/>
            <p:nvPr/>
          </p:nvSpPr>
          <p:spPr>
            <a:xfrm>
              <a:off x="4946564" y="494749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31BC42-73DB-4EF6-8EB3-423D78EDE7FE}"/>
                </a:ext>
              </a:extLst>
            </p:cNvPr>
            <p:cNvSpPr/>
            <p:nvPr/>
          </p:nvSpPr>
          <p:spPr>
            <a:xfrm>
              <a:off x="3743934" y="470936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486E353-C30C-434F-8124-27BE32721E0F}"/>
                </a:ext>
              </a:extLst>
            </p:cNvPr>
            <p:cNvGrpSpPr/>
            <p:nvPr/>
          </p:nvGrpSpPr>
          <p:grpSpPr>
            <a:xfrm>
              <a:off x="1610888" y="1016048"/>
              <a:ext cx="342841" cy="152788"/>
              <a:chOff x="3632641" y="494749"/>
              <a:chExt cx="342841" cy="152788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DF48813-10AA-4051-8267-5381554E7D04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35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56ED304-81C3-404F-AF7D-3E1CD4B4B2F9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3D7B366-6388-4C06-81D2-1243BAC15031}"/>
                </a:ext>
              </a:extLst>
            </p:cNvPr>
            <p:cNvGrpSpPr/>
            <p:nvPr/>
          </p:nvGrpSpPr>
          <p:grpSpPr>
            <a:xfrm>
              <a:off x="1900644" y="1016048"/>
              <a:ext cx="342841" cy="152788"/>
              <a:chOff x="3632641" y="494749"/>
              <a:chExt cx="342841" cy="152788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1B53D45-3B55-4719-B10A-BF312E0B25E1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65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4F9F5ADC-D44C-4E3A-8F65-51AAADEBD3AC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A94F81D-3B48-40F0-856E-4335A2A46653}"/>
                </a:ext>
              </a:extLst>
            </p:cNvPr>
            <p:cNvGrpSpPr/>
            <p:nvPr/>
          </p:nvGrpSpPr>
          <p:grpSpPr>
            <a:xfrm>
              <a:off x="2190400" y="1016048"/>
              <a:ext cx="342841" cy="152788"/>
              <a:chOff x="3632641" y="494749"/>
              <a:chExt cx="342841" cy="152788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9A1AD21-2EB2-4517-8272-76218C4850CF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3BF9E571-E8F1-423D-83AB-00C79A61882F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61DA104-AE73-4A25-BCD8-B5522694F16F}"/>
                </a:ext>
              </a:extLst>
            </p:cNvPr>
            <p:cNvGrpSpPr/>
            <p:nvPr/>
          </p:nvGrpSpPr>
          <p:grpSpPr>
            <a:xfrm>
              <a:off x="2480156" y="1016048"/>
              <a:ext cx="342841" cy="152788"/>
              <a:chOff x="3632641" y="494749"/>
              <a:chExt cx="342841" cy="152788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28C8E23-C278-4C7D-959C-C3EF127DF2B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E89110E-6416-4497-8DA4-FBE13A58214B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DBBDCB-3315-4269-88A3-204B0A995041}"/>
                </a:ext>
              </a:extLst>
            </p:cNvPr>
            <p:cNvSpPr/>
            <p:nvPr/>
          </p:nvSpPr>
          <p:spPr>
            <a:xfrm>
              <a:off x="2775685" y="1016048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892649-A23A-4320-A00D-43FC3E21C3ED}"/>
                </a:ext>
              </a:extLst>
            </p:cNvPr>
            <p:cNvSpPr/>
            <p:nvPr/>
          </p:nvSpPr>
          <p:spPr>
            <a:xfrm>
              <a:off x="1573055" y="992235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78FD77-F378-4C2C-839D-B907AF616082}"/>
                </a:ext>
              </a:extLst>
            </p:cNvPr>
            <p:cNvGrpSpPr/>
            <p:nvPr/>
          </p:nvGrpSpPr>
          <p:grpSpPr>
            <a:xfrm>
              <a:off x="293612" y="1478481"/>
              <a:ext cx="342841" cy="152788"/>
              <a:chOff x="3632641" y="494749"/>
              <a:chExt cx="342841" cy="15278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ADE5FA3C-6DA4-42A2-8354-E59E0F64550F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10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5CC4A694-8E53-45E8-A388-DA2406767F18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44D0E3C-0D9C-4079-8417-101A951FB7F2}"/>
                </a:ext>
              </a:extLst>
            </p:cNvPr>
            <p:cNvGrpSpPr/>
            <p:nvPr/>
          </p:nvGrpSpPr>
          <p:grpSpPr>
            <a:xfrm>
              <a:off x="583368" y="1478481"/>
              <a:ext cx="342841" cy="152788"/>
              <a:chOff x="3632641" y="494749"/>
              <a:chExt cx="342841" cy="152788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9D40838D-8EE0-40EB-8498-671B1A22B5F5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15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CAF93D3A-B3DF-47EA-A158-0544D23B100E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289220A-B49E-434F-A44F-C78683CFBDC7}"/>
                </a:ext>
              </a:extLst>
            </p:cNvPr>
            <p:cNvGrpSpPr/>
            <p:nvPr/>
          </p:nvGrpSpPr>
          <p:grpSpPr>
            <a:xfrm>
              <a:off x="873124" y="1478481"/>
              <a:ext cx="342841" cy="152788"/>
              <a:chOff x="3632641" y="494749"/>
              <a:chExt cx="342841" cy="152788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D02C6BAA-EC3B-4BC4-B275-AECB14B860CB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35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0E3A1C33-79FB-46D2-8428-736DE3E4D50A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C8C09EF-3E39-4B08-8187-DCFBD5C53EDD}"/>
                </a:ext>
              </a:extLst>
            </p:cNvPr>
            <p:cNvGrpSpPr/>
            <p:nvPr/>
          </p:nvGrpSpPr>
          <p:grpSpPr>
            <a:xfrm>
              <a:off x="1162880" y="1478481"/>
              <a:ext cx="342841" cy="152788"/>
              <a:chOff x="3632641" y="494749"/>
              <a:chExt cx="342841" cy="152788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26562B8B-D7C7-4F91-B200-6B07A66A3917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EAE3401-FB22-4AA2-9DA5-15F03347A8F1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B710A7-BF2F-4442-B88C-124066A784DD}"/>
                </a:ext>
              </a:extLst>
            </p:cNvPr>
            <p:cNvSpPr/>
            <p:nvPr/>
          </p:nvSpPr>
          <p:spPr>
            <a:xfrm>
              <a:off x="1458409" y="1478481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0F20E11-141F-4192-8697-060FE93CEE59}"/>
                </a:ext>
              </a:extLst>
            </p:cNvPr>
            <p:cNvSpPr/>
            <p:nvPr/>
          </p:nvSpPr>
          <p:spPr>
            <a:xfrm>
              <a:off x="255779" y="1454668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5272455-E757-44E1-BD7F-556A736082AA}"/>
                </a:ext>
              </a:extLst>
            </p:cNvPr>
            <p:cNvGrpSpPr/>
            <p:nvPr/>
          </p:nvGrpSpPr>
          <p:grpSpPr>
            <a:xfrm>
              <a:off x="5909487" y="1016048"/>
              <a:ext cx="342841" cy="152788"/>
              <a:chOff x="3632641" y="494749"/>
              <a:chExt cx="342841" cy="152788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4E146DC-AE42-445C-9485-975DE66B9B54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85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6B4DE1D-020A-4860-ABC9-613824671D65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7038BE-0303-4816-A761-47A14554C9D5}"/>
                </a:ext>
              </a:extLst>
            </p:cNvPr>
            <p:cNvGrpSpPr/>
            <p:nvPr/>
          </p:nvGrpSpPr>
          <p:grpSpPr>
            <a:xfrm>
              <a:off x="6199243" y="1016048"/>
              <a:ext cx="342841" cy="152788"/>
              <a:chOff x="3632641" y="494749"/>
              <a:chExt cx="342841" cy="152788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67F3F037-BC6D-4266-A114-691355BF8EEC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8FEB4131-8565-4440-852B-7EF5DF85EA0E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27E43A0-B423-4DB4-8C9F-3881D8AD735F}"/>
                </a:ext>
              </a:extLst>
            </p:cNvPr>
            <p:cNvGrpSpPr/>
            <p:nvPr/>
          </p:nvGrpSpPr>
          <p:grpSpPr>
            <a:xfrm>
              <a:off x="6488999" y="1016048"/>
              <a:ext cx="342841" cy="152788"/>
              <a:chOff x="3632641" y="494749"/>
              <a:chExt cx="342841" cy="152788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BE9336E-9842-4D0B-864F-7575C03C19CE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CD763F2F-CCEB-46C4-AC13-A0674C99795C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865B67C-0892-4E71-9355-5182E366D3D2}"/>
                </a:ext>
              </a:extLst>
            </p:cNvPr>
            <p:cNvGrpSpPr/>
            <p:nvPr/>
          </p:nvGrpSpPr>
          <p:grpSpPr>
            <a:xfrm>
              <a:off x="6778755" y="1016048"/>
              <a:ext cx="342841" cy="152788"/>
              <a:chOff x="3632641" y="494749"/>
              <a:chExt cx="342841" cy="152788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43B608CB-156B-4070-9C2E-CE16D565B7E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F5ADC4-42A2-46C4-B672-4DFE2EABD50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04F62-9210-4569-98B7-D20A7CB9DFF9}"/>
                </a:ext>
              </a:extLst>
            </p:cNvPr>
            <p:cNvSpPr/>
            <p:nvPr/>
          </p:nvSpPr>
          <p:spPr>
            <a:xfrm>
              <a:off x="7074284" y="1016048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641E7B3-6A1D-4EA6-B40E-51E69EA3CAE6}"/>
                </a:ext>
              </a:extLst>
            </p:cNvPr>
            <p:cNvSpPr/>
            <p:nvPr/>
          </p:nvSpPr>
          <p:spPr>
            <a:xfrm>
              <a:off x="5871654" y="992235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FE10708-09FF-4B34-9CDD-41103A67333C}"/>
                </a:ext>
              </a:extLst>
            </p:cNvPr>
            <p:cNvGrpSpPr/>
            <p:nvPr/>
          </p:nvGrpSpPr>
          <p:grpSpPr>
            <a:xfrm>
              <a:off x="1665848" y="1478481"/>
              <a:ext cx="342841" cy="152788"/>
              <a:chOff x="3632641" y="494749"/>
              <a:chExt cx="342841" cy="152788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6586DA04-E1FE-4861-A7E0-7357204BFA33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40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6D14A4FA-9665-4CE4-AE69-6B4DF5B82BA5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FC2B278-8AED-4936-810B-D18B33BAE4EC}"/>
                </a:ext>
              </a:extLst>
            </p:cNvPr>
            <p:cNvGrpSpPr/>
            <p:nvPr/>
          </p:nvGrpSpPr>
          <p:grpSpPr>
            <a:xfrm>
              <a:off x="1955604" y="1478481"/>
              <a:ext cx="342841" cy="152788"/>
              <a:chOff x="3632641" y="494749"/>
              <a:chExt cx="342841" cy="15278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5337EDA4-31B9-423C-980C-453B95A19184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45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E33C083-28D7-4CD3-9907-07BC2A0C93DB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E3E46B8-0BCD-4262-9A30-AE07C34C49C3}"/>
                </a:ext>
              </a:extLst>
            </p:cNvPr>
            <p:cNvGrpSpPr/>
            <p:nvPr/>
          </p:nvGrpSpPr>
          <p:grpSpPr>
            <a:xfrm>
              <a:off x="2245360" y="1478481"/>
              <a:ext cx="342841" cy="152788"/>
              <a:chOff x="3632641" y="494749"/>
              <a:chExt cx="342841" cy="15278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4713450-BC63-4B36-BA21-DD7E6DE1A44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50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A5A3B30-E63A-402E-9676-4C9FC3A804FE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35B794E-5395-4C40-B2DF-AF4F199C0FE3}"/>
                </a:ext>
              </a:extLst>
            </p:cNvPr>
            <p:cNvGrpSpPr/>
            <p:nvPr/>
          </p:nvGrpSpPr>
          <p:grpSpPr>
            <a:xfrm>
              <a:off x="2535116" y="1478481"/>
              <a:ext cx="342841" cy="152788"/>
              <a:chOff x="3632641" y="494749"/>
              <a:chExt cx="342841" cy="15278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B1C718-35B5-4C7F-804E-2300AEF08051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65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58637DA-FC25-47BE-9D30-93F07E295D94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433E67B-4E24-4305-B0D9-F765C54FB4D7}"/>
                </a:ext>
              </a:extLst>
            </p:cNvPr>
            <p:cNvSpPr/>
            <p:nvPr/>
          </p:nvSpPr>
          <p:spPr>
            <a:xfrm>
              <a:off x="2830645" y="1478481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44231BA-E8FE-442C-A5A5-B0DCD5B844CB}"/>
                </a:ext>
              </a:extLst>
            </p:cNvPr>
            <p:cNvSpPr/>
            <p:nvPr/>
          </p:nvSpPr>
          <p:spPr>
            <a:xfrm>
              <a:off x="1628015" y="1454668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9A4476E-3DE2-448B-AF26-39FEE9710444}"/>
                </a:ext>
              </a:extLst>
            </p:cNvPr>
            <p:cNvGrpSpPr/>
            <p:nvPr/>
          </p:nvGrpSpPr>
          <p:grpSpPr>
            <a:xfrm>
              <a:off x="3047897" y="1478481"/>
              <a:ext cx="342841" cy="152788"/>
              <a:chOff x="3632641" y="494749"/>
              <a:chExt cx="342841" cy="152788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BDE3D25-5033-4C20-A56B-E3661F81004B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70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1D1CB976-7BCD-4FE2-8CAE-5561680A7B7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E05F3B8-65B6-4F74-A718-51C10358BEF5}"/>
                </a:ext>
              </a:extLst>
            </p:cNvPr>
            <p:cNvGrpSpPr/>
            <p:nvPr/>
          </p:nvGrpSpPr>
          <p:grpSpPr>
            <a:xfrm>
              <a:off x="3337653" y="1478481"/>
              <a:ext cx="342841" cy="152788"/>
              <a:chOff x="3632641" y="494749"/>
              <a:chExt cx="342841" cy="152788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7DF8608-9331-4B51-A3A0-E662E8D9C49C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75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581ADBE-31A1-4AA5-A582-CE18759C0033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1F03A08-1872-4870-9CF2-1E00BF8B5867}"/>
                </a:ext>
              </a:extLst>
            </p:cNvPr>
            <p:cNvGrpSpPr/>
            <p:nvPr/>
          </p:nvGrpSpPr>
          <p:grpSpPr>
            <a:xfrm>
              <a:off x="3627409" y="1478481"/>
              <a:ext cx="342841" cy="152788"/>
              <a:chOff x="3632641" y="494749"/>
              <a:chExt cx="342841" cy="15278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DBF9BE5-DD5D-43E2-8D36-A9F4B499D85D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10E298CF-8640-4458-8253-23A1BB0CCA58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3B8205D-45C6-4A38-9BF7-FECC288526F4}"/>
                </a:ext>
              </a:extLst>
            </p:cNvPr>
            <p:cNvGrpSpPr/>
            <p:nvPr/>
          </p:nvGrpSpPr>
          <p:grpSpPr>
            <a:xfrm>
              <a:off x="3917165" y="1478481"/>
              <a:ext cx="342841" cy="152788"/>
              <a:chOff x="3632641" y="494749"/>
              <a:chExt cx="342841" cy="15278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6301C977-CF64-4CB1-B23A-1E1109CE7DD0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02E126F-9C34-4C1D-ABDC-9B93D1DAD60C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FA15AC0-ACD4-4887-AF8A-56C9A085E807}"/>
                </a:ext>
              </a:extLst>
            </p:cNvPr>
            <p:cNvSpPr/>
            <p:nvPr/>
          </p:nvSpPr>
          <p:spPr>
            <a:xfrm>
              <a:off x="4212694" y="1478481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416C090-F753-48EB-9415-90D912933B38}"/>
                </a:ext>
              </a:extLst>
            </p:cNvPr>
            <p:cNvSpPr/>
            <p:nvPr/>
          </p:nvSpPr>
          <p:spPr>
            <a:xfrm>
              <a:off x="3010064" y="1454668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592620C-C92E-4FF5-A6C8-62B66AD6D24D}"/>
                </a:ext>
              </a:extLst>
            </p:cNvPr>
            <p:cNvGrpSpPr/>
            <p:nvPr/>
          </p:nvGrpSpPr>
          <p:grpSpPr>
            <a:xfrm>
              <a:off x="4525412" y="1487315"/>
              <a:ext cx="342841" cy="152788"/>
              <a:chOff x="3632641" y="494749"/>
              <a:chExt cx="342841" cy="15278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DDDC035C-3296-4F3F-92A1-3BE5104025E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80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C051709-8A6C-44F6-B82D-E1B29115FD7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3402990-160F-4776-8D3E-0A0C0404FF1A}"/>
                </a:ext>
              </a:extLst>
            </p:cNvPr>
            <p:cNvGrpSpPr/>
            <p:nvPr/>
          </p:nvGrpSpPr>
          <p:grpSpPr>
            <a:xfrm>
              <a:off x="4815168" y="1487315"/>
              <a:ext cx="342841" cy="152788"/>
              <a:chOff x="3632641" y="494749"/>
              <a:chExt cx="342841" cy="152788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3AED806-83F1-4093-B99E-DF4A95358EF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85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6A1AE3-2522-48E1-90A8-04AE6CAD92BE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E52E3B-EF76-4A0B-8240-2E6B634FF97C}"/>
                </a:ext>
              </a:extLst>
            </p:cNvPr>
            <p:cNvGrpSpPr/>
            <p:nvPr/>
          </p:nvGrpSpPr>
          <p:grpSpPr>
            <a:xfrm>
              <a:off x="5104924" y="1487315"/>
              <a:ext cx="342841" cy="152788"/>
              <a:chOff x="3632641" y="494749"/>
              <a:chExt cx="342841" cy="152788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C8BF8E7F-26EB-480B-AC7D-A7DB7473363E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B63CBEF-0211-4A28-B9E1-147A577AC025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EC247C2-08D5-463D-9238-83A56A46A878}"/>
                </a:ext>
              </a:extLst>
            </p:cNvPr>
            <p:cNvGrpSpPr/>
            <p:nvPr/>
          </p:nvGrpSpPr>
          <p:grpSpPr>
            <a:xfrm>
              <a:off x="5394680" y="1487315"/>
              <a:ext cx="342841" cy="152788"/>
              <a:chOff x="3632641" y="494749"/>
              <a:chExt cx="342841" cy="15278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56F9F18-7123-4C7B-977A-3326EF7DBFCF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3932A13-EEB1-4CE0-ABAC-F40BE3AA9F33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BD67C0B-5573-49F9-8788-CD1135E40953}"/>
                </a:ext>
              </a:extLst>
            </p:cNvPr>
            <p:cNvSpPr/>
            <p:nvPr/>
          </p:nvSpPr>
          <p:spPr>
            <a:xfrm>
              <a:off x="5690209" y="1487315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373BF5-B1E0-4C24-8E5F-30935E79820D}"/>
                </a:ext>
              </a:extLst>
            </p:cNvPr>
            <p:cNvSpPr/>
            <p:nvPr/>
          </p:nvSpPr>
          <p:spPr>
            <a:xfrm>
              <a:off x="4487579" y="1463502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DC531B7-CA3D-44F8-8CA0-F8ABABBB59D2}"/>
                </a:ext>
              </a:extLst>
            </p:cNvPr>
            <p:cNvGrpSpPr/>
            <p:nvPr/>
          </p:nvGrpSpPr>
          <p:grpSpPr>
            <a:xfrm>
              <a:off x="5897648" y="1487315"/>
              <a:ext cx="342841" cy="152788"/>
              <a:chOff x="3632641" y="494749"/>
              <a:chExt cx="342841" cy="15278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CB2C752-1F06-4755-8A99-19F615129C8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2EC1BCC-7BD4-4EBF-AB12-8B4E1ED340F9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44FD10-EF52-45A9-9567-B0390AE26483}"/>
                </a:ext>
              </a:extLst>
            </p:cNvPr>
            <p:cNvGrpSpPr/>
            <p:nvPr/>
          </p:nvGrpSpPr>
          <p:grpSpPr>
            <a:xfrm>
              <a:off x="6187404" y="1487315"/>
              <a:ext cx="342841" cy="152788"/>
              <a:chOff x="3632641" y="494749"/>
              <a:chExt cx="342841" cy="15278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D3D0817-C33B-4F48-8CFB-7C38D756213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7048AB3-4344-4E27-89BF-C91C328D159F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82D4830-219D-4127-9E61-9D0F3572374A}"/>
                </a:ext>
              </a:extLst>
            </p:cNvPr>
            <p:cNvGrpSpPr/>
            <p:nvPr/>
          </p:nvGrpSpPr>
          <p:grpSpPr>
            <a:xfrm>
              <a:off x="6477160" y="1487315"/>
              <a:ext cx="342841" cy="152788"/>
              <a:chOff x="3632641" y="494749"/>
              <a:chExt cx="342841" cy="152788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7B6F9B4-8290-403C-B3C3-E2520ED712BB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A3193FC7-2A09-40F8-BBB6-3CEF43F12748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B9A49ED-645F-4910-A5B3-9065D309D3DD}"/>
                </a:ext>
              </a:extLst>
            </p:cNvPr>
            <p:cNvGrpSpPr/>
            <p:nvPr/>
          </p:nvGrpSpPr>
          <p:grpSpPr>
            <a:xfrm>
              <a:off x="6766916" y="1487315"/>
              <a:ext cx="342841" cy="152788"/>
              <a:chOff x="3632641" y="494749"/>
              <a:chExt cx="342841" cy="152788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2F6C250-665F-49E3-9E1B-737097CF677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B94E5645-9713-487D-A0E6-FE420E29E31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66167E7-B689-4827-B013-C382FDF641C6}"/>
                </a:ext>
              </a:extLst>
            </p:cNvPr>
            <p:cNvSpPr/>
            <p:nvPr/>
          </p:nvSpPr>
          <p:spPr>
            <a:xfrm>
              <a:off x="7062445" y="1487315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28825C0-6352-40F0-85D1-225B60CFCB53}"/>
                </a:ext>
              </a:extLst>
            </p:cNvPr>
            <p:cNvSpPr/>
            <p:nvPr/>
          </p:nvSpPr>
          <p:spPr>
            <a:xfrm>
              <a:off x="5859815" y="1463502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296FB2-68AA-4436-AE60-CEAC39015A30}"/>
                </a:ext>
              </a:extLst>
            </p:cNvPr>
            <p:cNvGrpSpPr/>
            <p:nvPr/>
          </p:nvGrpSpPr>
          <p:grpSpPr>
            <a:xfrm>
              <a:off x="7279697" y="1487315"/>
              <a:ext cx="342841" cy="152788"/>
              <a:chOff x="3632641" y="494749"/>
              <a:chExt cx="342841" cy="15278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3741357-8ECD-4AE6-B54D-497E3A50D2F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96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1B20499-7852-48D7-BFA9-C1D1F950D7D7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04DF8AF-6043-49DE-82A8-E396D42D08C7}"/>
                </a:ext>
              </a:extLst>
            </p:cNvPr>
            <p:cNvGrpSpPr/>
            <p:nvPr/>
          </p:nvGrpSpPr>
          <p:grpSpPr>
            <a:xfrm>
              <a:off x="7569453" y="1487315"/>
              <a:ext cx="342841" cy="152788"/>
              <a:chOff x="3632641" y="494749"/>
              <a:chExt cx="342841" cy="15278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271B8A1-74C9-4D18-8BF4-D3290141B32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97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A5D75A0-0D31-4EBF-8F89-FCA3E1E8CA6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20B74C9-55E4-4F8D-ABC8-FD8D9D717AA7}"/>
                </a:ext>
              </a:extLst>
            </p:cNvPr>
            <p:cNvGrpSpPr/>
            <p:nvPr/>
          </p:nvGrpSpPr>
          <p:grpSpPr>
            <a:xfrm>
              <a:off x="7859209" y="1487315"/>
              <a:ext cx="342841" cy="152788"/>
              <a:chOff x="3632641" y="494749"/>
              <a:chExt cx="342841" cy="15278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A8C6F913-9E2D-416F-B08A-6555E5A8CE1B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98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F89BDC6-44DF-462F-BB91-3D153FBADC33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4DC1DD6-B8BA-4E94-924E-41CA871627DC}"/>
                </a:ext>
              </a:extLst>
            </p:cNvPr>
            <p:cNvGrpSpPr/>
            <p:nvPr/>
          </p:nvGrpSpPr>
          <p:grpSpPr>
            <a:xfrm>
              <a:off x="8148965" y="1487315"/>
              <a:ext cx="342841" cy="152788"/>
              <a:chOff x="3632641" y="494749"/>
              <a:chExt cx="342841" cy="152788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B5FBD10-CAA3-4970-A864-35C304DA1A77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99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9FEF13F-FF94-4FE1-B760-6CC99EDA6EA1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EE270BD-F1DE-465A-AFB1-FBEEA9D4CBAC}"/>
                </a:ext>
              </a:extLst>
            </p:cNvPr>
            <p:cNvSpPr/>
            <p:nvPr/>
          </p:nvSpPr>
          <p:spPr>
            <a:xfrm>
              <a:off x="8444494" y="1487315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C4493F7-8FAF-44CD-AA3C-D754E8E4D5A3}"/>
                </a:ext>
              </a:extLst>
            </p:cNvPr>
            <p:cNvSpPr/>
            <p:nvPr/>
          </p:nvSpPr>
          <p:spPr>
            <a:xfrm>
              <a:off x="7241864" y="1463502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F7D0906-D344-41C9-A106-0F4252DDE3DD}"/>
                </a:ext>
              </a:extLst>
            </p:cNvPr>
            <p:cNvCxnSpPr>
              <a:stCxn id="143" idx="1"/>
            </p:cNvCxnSpPr>
            <p:nvPr/>
          </p:nvCxnSpPr>
          <p:spPr>
            <a:xfrm flipH="1">
              <a:off x="1742462" y="571143"/>
              <a:ext cx="2040672" cy="421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F5549518-A8FD-40FD-87C3-1CE9F0873FD6}"/>
                </a:ext>
              </a:extLst>
            </p:cNvPr>
            <p:cNvCxnSpPr>
              <a:stCxn id="141" idx="3"/>
            </p:cNvCxnSpPr>
            <p:nvPr/>
          </p:nvCxnSpPr>
          <p:spPr>
            <a:xfrm>
              <a:off x="4118609" y="571143"/>
              <a:ext cx="1741206" cy="421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7B04D06-68EF-432F-A518-573C983E8EBD}"/>
                </a:ext>
              </a:extLst>
            </p:cNvPr>
            <p:cNvCxnSpPr>
              <a:stCxn id="135" idx="2"/>
            </p:cNvCxnSpPr>
            <p:nvPr/>
          </p:nvCxnSpPr>
          <p:spPr>
            <a:xfrm flipH="1">
              <a:off x="447389" y="1168836"/>
              <a:ext cx="1187726" cy="285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793C1A1B-BD74-4756-9050-7FBD36CCB51C}"/>
                </a:ext>
              </a:extLst>
            </p:cNvPr>
            <p:cNvCxnSpPr>
              <a:stCxn id="133" idx="2"/>
              <a:endCxn id="110" idx="0"/>
            </p:cNvCxnSpPr>
            <p:nvPr/>
          </p:nvCxnSpPr>
          <p:spPr>
            <a:xfrm flipH="1">
              <a:off x="1769933" y="1168836"/>
              <a:ext cx="154938" cy="285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D01A2627-C7B9-4B9F-AD58-EE3FD50B99DE}"/>
                </a:ext>
              </a:extLst>
            </p:cNvPr>
            <p:cNvCxnSpPr>
              <a:stCxn id="131" idx="1"/>
            </p:cNvCxnSpPr>
            <p:nvPr/>
          </p:nvCxnSpPr>
          <p:spPr>
            <a:xfrm>
              <a:off x="2191767" y="1092442"/>
              <a:ext cx="903216" cy="36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B93A1B5-2B7E-4DCE-A73B-B9CC9CE7FD1C}"/>
                </a:ext>
              </a:extLst>
            </p:cNvPr>
            <p:cNvCxnSpPr>
              <a:stCxn id="119" idx="1"/>
            </p:cNvCxnSpPr>
            <p:nvPr/>
          </p:nvCxnSpPr>
          <p:spPr>
            <a:xfrm flipH="1">
              <a:off x="4651035" y="1092442"/>
              <a:ext cx="1259819" cy="36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1ABD520-F158-472F-8AAE-BEC48130EABB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 flipH="1">
              <a:off x="5904258" y="1092442"/>
              <a:ext cx="342071" cy="36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64B8FD8-8537-4E76-BA45-1CFF3F81BA44}"/>
                </a:ext>
              </a:extLst>
            </p:cNvPr>
            <p:cNvCxnSpPr>
              <a:stCxn id="115" idx="3"/>
            </p:cNvCxnSpPr>
            <p:nvPr/>
          </p:nvCxnSpPr>
          <p:spPr>
            <a:xfrm>
              <a:off x="6536085" y="1092442"/>
              <a:ext cx="790698" cy="36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E4D32EC-2CCD-483D-96C1-F84B87656ED8}"/>
                </a:ext>
              </a:extLst>
            </p:cNvPr>
            <p:cNvCxnSpPr>
              <a:stCxn id="22" idx="3"/>
              <a:endCxn id="34" idx="1"/>
            </p:cNvCxnSpPr>
            <p:nvPr/>
          </p:nvCxnSpPr>
          <p:spPr>
            <a:xfrm>
              <a:off x="1539079" y="1554742"/>
              <a:ext cx="88936" cy="0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27A829E1-9A17-4481-B51C-CAE0C9D2838B}"/>
                </a:ext>
              </a:extLst>
            </p:cNvPr>
            <p:cNvCxnSpPr/>
            <p:nvPr/>
          </p:nvCxnSpPr>
          <p:spPr>
            <a:xfrm>
              <a:off x="2919510" y="1561373"/>
              <a:ext cx="88936" cy="0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E5D879E7-66AA-4F0D-8109-EC7FF177B90F}"/>
                </a:ext>
              </a:extLst>
            </p:cNvPr>
            <p:cNvCxnSpPr>
              <a:cxnSpLocks/>
              <a:stCxn id="40" idx="3"/>
              <a:endCxn id="46" idx="1"/>
            </p:cNvCxnSpPr>
            <p:nvPr/>
          </p:nvCxnSpPr>
          <p:spPr>
            <a:xfrm>
              <a:off x="4293364" y="1554742"/>
              <a:ext cx="194215" cy="8834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857C744-B251-4D0E-B65A-956545A912ED}"/>
                </a:ext>
              </a:extLst>
            </p:cNvPr>
            <p:cNvCxnSpPr/>
            <p:nvPr/>
          </p:nvCxnSpPr>
          <p:spPr>
            <a:xfrm>
              <a:off x="5777554" y="1570218"/>
              <a:ext cx="88936" cy="0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63B9F75-D8C2-4F18-8D1D-86CFE7D68432}"/>
                </a:ext>
              </a:extLst>
            </p:cNvPr>
            <p:cNvCxnSpPr/>
            <p:nvPr/>
          </p:nvCxnSpPr>
          <p:spPr>
            <a:xfrm>
              <a:off x="7149153" y="1563598"/>
              <a:ext cx="88936" cy="0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428BBABD-75F4-4855-8FED-61844C347571}"/>
              </a:ext>
            </a:extLst>
          </p:cNvPr>
          <p:cNvSpPr txBox="1"/>
          <p:nvPr/>
        </p:nvSpPr>
        <p:spPr>
          <a:xfrm>
            <a:off x="1979712" y="3861048"/>
            <a:ext cx="22701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T1</a:t>
            </a:r>
          </a:p>
          <a:p>
            <a:endParaRPr lang="en-US" altLang="ko-KR" dirty="0"/>
          </a:p>
          <a:p>
            <a:r>
              <a:rPr lang="en-US" altLang="ko-KR" dirty="0"/>
              <a:t>read  20&lt;x&lt;75</a:t>
            </a:r>
          </a:p>
          <a:p>
            <a:endParaRPr lang="en-US" altLang="ko-KR" dirty="0"/>
          </a:p>
          <a:p>
            <a:r>
              <a:rPr lang="en-US" altLang="ko-KR" dirty="0"/>
              <a:t>read  20&lt;x&lt;75</a:t>
            </a:r>
          </a:p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A541315-39B5-4745-BDD6-8D4082982FBF}"/>
              </a:ext>
            </a:extLst>
          </p:cNvPr>
          <p:cNvSpPr txBox="1"/>
          <p:nvPr/>
        </p:nvSpPr>
        <p:spPr>
          <a:xfrm>
            <a:off x="5131006" y="3861048"/>
            <a:ext cx="15167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T2</a:t>
            </a:r>
          </a:p>
          <a:p>
            <a:r>
              <a:rPr lang="en-US" altLang="ko-KR" dirty="0"/>
              <a:t>delete 50</a:t>
            </a:r>
          </a:p>
          <a:p>
            <a:endParaRPr lang="en-US" altLang="ko-KR" dirty="0"/>
          </a:p>
          <a:p>
            <a:r>
              <a:rPr lang="en-US" altLang="ko-KR" dirty="0"/>
              <a:t>Abort</a:t>
            </a:r>
          </a:p>
          <a:p>
            <a:endParaRPr lang="ko-KR" altLang="en-US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B6A5FFE-10F4-4A21-AF5E-27BEBDC8B5C1}"/>
              </a:ext>
            </a:extLst>
          </p:cNvPr>
          <p:cNvSpPr/>
          <p:nvPr/>
        </p:nvSpPr>
        <p:spPr>
          <a:xfrm>
            <a:off x="45538" y="1294197"/>
            <a:ext cx="1906921" cy="1074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unrepeatable read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dirty read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lost update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62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62"/>
    </mc:Choice>
    <mc:Fallback xmlns="">
      <p:transition spd="slow" advTm="27456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>
            <a:extLst>
              <a:ext uri="{FF2B5EF4-FFF2-40B4-BE49-F238E27FC236}">
                <a16:creationId xmlns:a16="http://schemas.microsoft.com/office/drawing/2014/main" id="{91C2AFD9-E910-4267-887D-4142237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고립화 수준의 종류</a:t>
            </a:r>
          </a:p>
        </p:txBody>
      </p:sp>
      <p:sp>
        <p:nvSpPr>
          <p:cNvPr id="54275" name="Freeform 3">
            <a:extLst>
              <a:ext uri="{FF2B5EF4-FFF2-40B4-BE49-F238E27FC236}">
                <a16:creationId xmlns:a16="http://schemas.microsoft.com/office/drawing/2014/main" id="{69FD4BE0-EE8A-42EA-BAF9-9C39DC17729A}"/>
              </a:ext>
            </a:extLst>
          </p:cNvPr>
          <p:cNvSpPr>
            <a:spLocks/>
          </p:cNvSpPr>
          <p:nvPr/>
        </p:nvSpPr>
        <p:spPr bwMode="gray">
          <a:xfrm>
            <a:off x="3814763" y="1785938"/>
            <a:ext cx="1249362" cy="1073150"/>
          </a:xfrm>
          <a:custGeom>
            <a:avLst/>
            <a:gdLst>
              <a:gd name="T0" fmla="*/ 0 w 982"/>
              <a:gd name="T1" fmla="*/ 2147483646 h 774"/>
              <a:gd name="T2" fmla="*/ 2147483646 w 982"/>
              <a:gd name="T3" fmla="*/ 2147483646 h 774"/>
              <a:gd name="T4" fmla="*/ 2147483646 w 982"/>
              <a:gd name="T5" fmla="*/ 2147483646 h 774"/>
              <a:gd name="T6" fmla="*/ 2147483646 w 982"/>
              <a:gd name="T7" fmla="*/ 2147483646 h 774"/>
              <a:gd name="T8" fmla="*/ 2147483646 w 982"/>
              <a:gd name="T9" fmla="*/ 2147483646 h 774"/>
              <a:gd name="T10" fmla="*/ 2147483646 w 982"/>
              <a:gd name="T11" fmla="*/ 2147483646 h 774"/>
              <a:gd name="T12" fmla="*/ 2147483646 w 982"/>
              <a:gd name="T13" fmla="*/ 2147483646 h 774"/>
              <a:gd name="T14" fmla="*/ 2147483646 w 982"/>
              <a:gd name="T15" fmla="*/ 2147483646 h 774"/>
              <a:gd name="T16" fmla="*/ 2147483646 w 982"/>
              <a:gd name="T17" fmla="*/ 2147483646 h 774"/>
              <a:gd name="T18" fmla="*/ 2147483646 w 982"/>
              <a:gd name="T19" fmla="*/ 2147483646 h 774"/>
              <a:gd name="T20" fmla="*/ 2147483646 w 982"/>
              <a:gd name="T21" fmla="*/ 2147483646 h 774"/>
              <a:gd name="T22" fmla="*/ 2147483646 w 982"/>
              <a:gd name="T23" fmla="*/ 2147483646 h 774"/>
              <a:gd name="T24" fmla="*/ 2147483646 w 982"/>
              <a:gd name="T25" fmla="*/ 2147483646 h 774"/>
              <a:gd name="T26" fmla="*/ 2147483646 w 982"/>
              <a:gd name="T27" fmla="*/ 2147483646 h 774"/>
              <a:gd name="T28" fmla="*/ 2147483646 w 982"/>
              <a:gd name="T29" fmla="*/ 2147483646 h 774"/>
              <a:gd name="T30" fmla="*/ 2147483646 w 982"/>
              <a:gd name="T31" fmla="*/ 2147483646 h 774"/>
              <a:gd name="T32" fmla="*/ 2147483646 w 982"/>
              <a:gd name="T33" fmla="*/ 2147483646 h 774"/>
              <a:gd name="T34" fmla="*/ 2147483646 w 982"/>
              <a:gd name="T35" fmla="*/ 2147483646 h 774"/>
              <a:gd name="T36" fmla="*/ 2147483646 w 982"/>
              <a:gd name="T37" fmla="*/ 2147483646 h 774"/>
              <a:gd name="T38" fmla="*/ 2147483646 w 982"/>
              <a:gd name="T39" fmla="*/ 2147483646 h 774"/>
              <a:gd name="T40" fmla="*/ 2147483646 w 982"/>
              <a:gd name="T41" fmla="*/ 2147483646 h 774"/>
              <a:gd name="T42" fmla="*/ 2147483646 w 982"/>
              <a:gd name="T43" fmla="*/ 2147483646 h 774"/>
              <a:gd name="T44" fmla="*/ 2147483646 w 982"/>
              <a:gd name="T45" fmla="*/ 2147483646 h 774"/>
              <a:gd name="T46" fmla="*/ 2147483646 w 982"/>
              <a:gd name="T47" fmla="*/ 2147483646 h 774"/>
              <a:gd name="T48" fmla="*/ 2147483646 w 982"/>
              <a:gd name="T49" fmla="*/ 2147483646 h 774"/>
              <a:gd name="T50" fmla="*/ 2147483646 w 982"/>
              <a:gd name="T51" fmla="*/ 2147483646 h 774"/>
              <a:gd name="T52" fmla="*/ 2147483646 w 982"/>
              <a:gd name="T53" fmla="*/ 0 h 774"/>
              <a:gd name="T54" fmla="*/ 2147483646 w 982"/>
              <a:gd name="T55" fmla="*/ 2147483646 h 774"/>
              <a:gd name="T56" fmla="*/ 2147483646 w 982"/>
              <a:gd name="T57" fmla="*/ 2147483646 h 774"/>
              <a:gd name="T58" fmla="*/ 2147483646 w 982"/>
              <a:gd name="T59" fmla="*/ 2147483646 h 774"/>
              <a:gd name="T60" fmla="*/ 2147483646 w 982"/>
              <a:gd name="T61" fmla="*/ 2147483646 h 774"/>
              <a:gd name="T62" fmla="*/ 2147483646 w 982"/>
              <a:gd name="T63" fmla="*/ 2147483646 h 774"/>
              <a:gd name="T64" fmla="*/ 2147483646 w 982"/>
              <a:gd name="T65" fmla="*/ 2147483646 h 774"/>
              <a:gd name="T66" fmla="*/ 2147483646 w 982"/>
              <a:gd name="T67" fmla="*/ 2147483646 h 774"/>
              <a:gd name="T68" fmla="*/ 2147483646 w 982"/>
              <a:gd name="T69" fmla="*/ 2147483646 h 774"/>
              <a:gd name="T70" fmla="*/ 2147483646 w 982"/>
              <a:gd name="T71" fmla="*/ 2147483646 h 774"/>
              <a:gd name="T72" fmla="*/ 2147483646 w 982"/>
              <a:gd name="T73" fmla="*/ 2147483646 h 774"/>
              <a:gd name="T74" fmla="*/ 2147483646 w 982"/>
              <a:gd name="T75" fmla="*/ 2147483646 h 774"/>
              <a:gd name="T76" fmla="*/ 2147483646 w 982"/>
              <a:gd name="T77" fmla="*/ 2147483646 h 774"/>
              <a:gd name="T78" fmla="*/ 2147483646 w 982"/>
              <a:gd name="T79" fmla="*/ 2147483646 h 774"/>
              <a:gd name="T80" fmla="*/ 2147483646 w 982"/>
              <a:gd name="T81" fmla="*/ 2147483646 h 774"/>
              <a:gd name="T82" fmla="*/ 2147483646 w 982"/>
              <a:gd name="T83" fmla="*/ 2147483646 h 774"/>
              <a:gd name="T84" fmla="*/ 2147483646 w 982"/>
              <a:gd name="T85" fmla="*/ 2147483646 h 774"/>
              <a:gd name="T86" fmla="*/ 2147483646 w 982"/>
              <a:gd name="T87" fmla="*/ 2147483646 h 774"/>
              <a:gd name="T88" fmla="*/ 2147483646 w 982"/>
              <a:gd name="T89" fmla="*/ 2147483646 h 774"/>
              <a:gd name="T90" fmla="*/ 2147483646 w 982"/>
              <a:gd name="T91" fmla="*/ 2147483646 h 774"/>
              <a:gd name="T92" fmla="*/ 2147483646 w 982"/>
              <a:gd name="T93" fmla="*/ 2147483646 h 774"/>
              <a:gd name="T94" fmla="*/ 2147483646 w 982"/>
              <a:gd name="T95" fmla="*/ 2147483646 h 774"/>
              <a:gd name="T96" fmla="*/ 2147483646 w 982"/>
              <a:gd name="T97" fmla="*/ 2147483646 h 774"/>
              <a:gd name="T98" fmla="*/ 2147483646 w 982"/>
              <a:gd name="T99" fmla="*/ 2147483646 h 774"/>
              <a:gd name="T100" fmla="*/ 2147483646 w 982"/>
              <a:gd name="T101" fmla="*/ 2147483646 h 774"/>
              <a:gd name="T102" fmla="*/ 2147483646 w 982"/>
              <a:gd name="T103" fmla="*/ 2147483646 h 774"/>
              <a:gd name="T104" fmla="*/ 0 w 982"/>
              <a:gd name="T105" fmla="*/ 2147483646 h 774"/>
              <a:gd name="T106" fmla="*/ 0 w 982"/>
              <a:gd name="T107" fmla="*/ 2147483646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17A217">
                  <a:alpha val="32001"/>
                </a:srgbClr>
              </a:gs>
              <a:gs pos="100000">
                <a:srgbClr val="0099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76" name="AutoShape 8">
            <a:extLst>
              <a:ext uri="{FF2B5EF4-FFF2-40B4-BE49-F238E27FC236}">
                <a16:creationId xmlns:a16="http://schemas.microsoft.com/office/drawing/2014/main" id="{6FDF783C-C84D-4C60-A7C6-73B3B5D50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3116263"/>
            <a:ext cx="1954212" cy="2928937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77" name="AutoShape 9">
            <a:extLst>
              <a:ext uri="{FF2B5EF4-FFF2-40B4-BE49-F238E27FC236}">
                <a16:creationId xmlns:a16="http://schemas.microsoft.com/office/drawing/2014/main" id="{A789F435-09A7-4F94-8FD9-746DD6294B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9850" y="2889250"/>
            <a:ext cx="1585913" cy="4683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78" name="AutoShape 10">
            <a:extLst>
              <a:ext uri="{FF2B5EF4-FFF2-40B4-BE49-F238E27FC236}">
                <a16:creationId xmlns:a16="http://schemas.microsoft.com/office/drawing/2014/main" id="{58F99BFE-0CBA-4EAF-AD32-821B489B02F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037013" y="3059113"/>
            <a:ext cx="61912" cy="133350"/>
          </a:xfrm>
          <a:prstGeom prst="octagon">
            <a:avLst>
              <a:gd name="adj" fmla="val 2928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79" name="AutoShape 11">
            <a:extLst>
              <a:ext uri="{FF2B5EF4-FFF2-40B4-BE49-F238E27FC236}">
                <a16:creationId xmlns:a16="http://schemas.microsoft.com/office/drawing/2014/main" id="{882D0276-4945-46D7-A122-411DFB022F5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82875" y="3049588"/>
            <a:ext cx="61913" cy="134937"/>
          </a:xfrm>
          <a:prstGeom prst="octagon">
            <a:avLst>
              <a:gd name="adj" fmla="val 2928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0" name="AutoShape 12">
            <a:extLst>
              <a:ext uri="{FF2B5EF4-FFF2-40B4-BE49-F238E27FC236}">
                <a16:creationId xmlns:a16="http://schemas.microsoft.com/office/drawing/2014/main" id="{42AB1EDD-9CFD-4AB6-9435-5629800B2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2651125"/>
            <a:ext cx="1952625" cy="29273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4B71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1" name="AutoShape 13">
            <a:extLst>
              <a:ext uri="{FF2B5EF4-FFF2-40B4-BE49-F238E27FC236}">
                <a16:creationId xmlns:a16="http://schemas.microsoft.com/office/drawing/2014/main" id="{49883FCB-5AA6-40BD-9B4F-C08962AD924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30750" y="2428875"/>
            <a:ext cx="1585913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D8CE5"/>
              </a:gs>
              <a:gs pos="100000">
                <a:srgbClr val="32416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2" name="AutoShape 14">
            <a:extLst>
              <a:ext uri="{FF2B5EF4-FFF2-40B4-BE49-F238E27FC236}">
                <a16:creationId xmlns:a16="http://schemas.microsoft.com/office/drawing/2014/main" id="{1E036876-A333-456E-B0B9-BADF87E4F16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65850" y="2584450"/>
            <a:ext cx="60325" cy="131763"/>
          </a:xfrm>
          <a:prstGeom prst="octagon">
            <a:avLst>
              <a:gd name="adj" fmla="val 29287"/>
            </a:avLst>
          </a:prstGeom>
          <a:solidFill>
            <a:srgbClr val="6F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3" name="AutoShape 15">
            <a:extLst>
              <a:ext uri="{FF2B5EF4-FFF2-40B4-BE49-F238E27FC236}">
                <a16:creationId xmlns:a16="http://schemas.microsoft.com/office/drawing/2014/main" id="{12D457CE-E11F-4E72-8278-9A1860FCE74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19650" y="2584450"/>
            <a:ext cx="60325" cy="131763"/>
          </a:xfrm>
          <a:prstGeom prst="octagon">
            <a:avLst>
              <a:gd name="adj" fmla="val 29287"/>
            </a:avLst>
          </a:prstGeom>
          <a:solidFill>
            <a:srgbClr val="6F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4" name="Freeform 16">
            <a:extLst>
              <a:ext uri="{FF2B5EF4-FFF2-40B4-BE49-F238E27FC236}">
                <a16:creationId xmlns:a16="http://schemas.microsoft.com/office/drawing/2014/main" id="{FA49BFDA-9732-4CBF-9A62-84472507CED4}"/>
              </a:ext>
            </a:extLst>
          </p:cNvPr>
          <p:cNvSpPr>
            <a:spLocks/>
          </p:cNvSpPr>
          <p:nvPr/>
        </p:nvSpPr>
        <p:spPr bwMode="gray">
          <a:xfrm>
            <a:off x="1619250" y="2251075"/>
            <a:ext cx="1247775" cy="1074738"/>
          </a:xfrm>
          <a:custGeom>
            <a:avLst/>
            <a:gdLst>
              <a:gd name="T0" fmla="*/ 0 w 982"/>
              <a:gd name="T1" fmla="*/ 2147483646 h 774"/>
              <a:gd name="T2" fmla="*/ 2147483646 w 982"/>
              <a:gd name="T3" fmla="*/ 2147483646 h 774"/>
              <a:gd name="T4" fmla="*/ 2147483646 w 982"/>
              <a:gd name="T5" fmla="*/ 2147483646 h 774"/>
              <a:gd name="T6" fmla="*/ 2147483646 w 982"/>
              <a:gd name="T7" fmla="*/ 2147483646 h 774"/>
              <a:gd name="T8" fmla="*/ 2147483646 w 982"/>
              <a:gd name="T9" fmla="*/ 2147483646 h 774"/>
              <a:gd name="T10" fmla="*/ 2147483646 w 982"/>
              <a:gd name="T11" fmla="*/ 2147483646 h 774"/>
              <a:gd name="T12" fmla="*/ 2147483646 w 982"/>
              <a:gd name="T13" fmla="*/ 2147483646 h 774"/>
              <a:gd name="T14" fmla="*/ 2147483646 w 982"/>
              <a:gd name="T15" fmla="*/ 2147483646 h 774"/>
              <a:gd name="T16" fmla="*/ 2147483646 w 982"/>
              <a:gd name="T17" fmla="*/ 2147483646 h 774"/>
              <a:gd name="T18" fmla="*/ 2147483646 w 982"/>
              <a:gd name="T19" fmla="*/ 2147483646 h 774"/>
              <a:gd name="T20" fmla="*/ 2147483646 w 982"/>
              <a:gd name="T21" fmla="*/ 2147483646 h 774"/>
              <a:gd name="T22" fmla="*/ 2147483646 w 982"/>
              <a:gd name="T23" fmla="*/ 2147483646 h 774"/>
              <a:gd name="T24" fmla="*/ 2147483646 w 982"/>
              <a:gd name="T25" fmla="*/ 2147483646 h 774"/>
              <a:gd name="T26" fmla="*/ 2147483646 w 982"/>
              <a:gd name="T27" fmla="*/ 2147483646 h 774"/>
              <a:gd name="T28" fmla="*/ 2147483646 w 982"/>
              <a:gd name="T29" fmla="*/ 2147483646 h 774"/>
              <a:gd name="T30" fmla="*/ 2147483646 w 982"/>
              <a:gd name="T31" fmla="*/ 2147483646 h 774"/>
              <a:gd name="T32" fmla="*/ 2147483646 w 982"/>
              <a:gd name="T33" fmla="*/ 2147483646 h 774"/>
              <a:gd name="T34" fmla="*/ 2147483646 w 982"/>
              <a:gd name="T35" fmla="*/ 2147483646 h 774"/>
              <a:gd name="T36" fmla="*/ 2147483646 w 982"/>
              <a:gd name="T37" fmla="*/ 2147483646 h 774"/>
              <a:gd name="T38" fmla="*/ 2147483646 w 982"/>
              <a:gd name="T39" fmla="*/ 2147483646 h 774"/>
              <a:gd name="T40" fmla="*/ 2147483646 w 982"/>
              <a:gd name="T41" fmla="*/ 2147483646 h 774"/>
              <a:gd name="T42" fmla="*/ 2147483646 w 982"/>
              <a:gd name="T43" fmla="*/ 2147483646 h 774"/>
              <a:gd name="T44" fmla="*/ 2147483646 w 982"/>
              <a:gd name="T45" fmla="*/ 2147483646 h 774"/>
              <a:gd name="T46" fmla="*/ 2147483646 w 982"/>
              <a:gd name="T47" fmla="*/ 2147483646 h 774"/>
              <a:gd name="T48" fmla="*/ 2147483646 w 982"/>
              <a:gd name="T49" fmla="*/ 2147483646 h 774"/>
              <a:gd name="T50" fmla="*/ 2147483646 w 982"/>
              <a:gd name="T51" fmla="*/ 2147483646 h 774"/>
              <a:gd name="T52" fmla="*/ 2147483646 w 982"/>
              <a:gd name="T53" fmla="*/ 0 h 774"/>
              <a:gd name="T54" fmla="*/ 2147483646 w 982"/>
              <a:gd name="T55" fmla="*/ 2147483646 h 774"/>
              <a:gd name="T56" fmla="*/ 2147483646 w 982"/>
              <a:gd name="T57" fmla="*/ 2147483646 h 774"/>
              <a:gd name="T58" fmla="*/ 2147483646 w 982"/>
              <a:gd name="T59" fmla="*/ 2147483646 h 774"/>
              <a:gd name="T60" fmla="*/ 2147483646 w 982"/>
              <a:gd name="T61" fmla="*/ 2147483646 h 774"/>
              <a:gd name="T62" fmla="*/ 2147483646 w 982"/>
              <a:gd name="T63" fmla="*/ 2147483646 h 774"/>
              <a:gd name="T64" fmla="*/ 2147483646 w 982"/>
              <a:gd name="T65" fmla="*/ 2147483646 h 774"/>
              <a:gd name="T66" fmla="*/ 2147483646 w 982"/>
              <a:gd name="T67" fmla="*/ 2147483646 h 774"/>
              <a:gd name="T68" fmla="*/ 2147483646 w 982"/>
              <a:gd name="T69" fmla="*/ 2147483646 h 774"/>
              <a:gd name="T70" fmla="*/ 2147483646 w 982"/>
              <a:gd name="T71" fmla="*/ 2147483646 h 774"/>
              <a:gd name="T72" fmla="*/ 2147483646 w 982"/>
              <a:gd name="T73" fmla="*/ 2147483646 h 774"/>
              <a:gd name="T74" fmla="*/ 2147483646 w 982"/>
              <a:gd name="T75" fmla="*/ 2147483646 h 774"/>
              <a:gd name="T76" fmla="*/ 2147483646 w 982"/>
              <a:gd name="T77" fmla="*/ 2147483646 h 774"/>
              <a:gd name="T78" fmla="*/ 2147483646 w 982"/>
              <a:gd name="T79" fmla="*/ 2147483646 h 774"/>
              <a:gd name="T80" fmla="*/ 2147483646 w 982"/>
              <a:gd name="T81" fmla="*/ 2147483646 h 774"/>
              <a:gd name="T82" fmla="*/ 2147483646 w 982"/>
              <a:gd name="T83" fmla="*/ 2147483646 h 774"/>
              <a:gd name="T84" fmla="*/ 2147483646 w 982"/>
              <a:gd name="T85" fmla="*/ 2147483646 h 774"/>
              <a:gd name="T86" fmla="*/ 2147483646 w 982"/>
              <a:gd name="T87" fmla="*/ 2147483646 h 774"/>
              <a:gd name="T88" fmla="*/ 2147483646 w 982"/>
              <a:gd name="T89" fmla="*/ 2147483646 h 774"/>
              <a:gd name="T90" fmla="*/ 2147483646 w 982"/>
              <a:gd name="T91" fmla="*/ 2147483646 h 774"/>
              <a:gd name="T92" fmla="*/ 2147483646 w 982"/>
              <a:gd name="T93" fmla="*/ 2147483646 h 774"/>
              <a:gd name="T94" fmla="*/ 2147483646 w 982"/>
              <a:gd name="T95" fmla="*/ 2147483646 h 774"/>
              <a:gd name="T96" fmla="*/ 2147483646 w 982"/>
              <a:gd name="T97" fmla="*/ 2147483646 h 774"/>
              <a:gd name="T98" fmla="*/ 2147483646 w 982"/>
              <a:gd name="T99" fmla="*/ 2147483646 h 774"/>
              <a:gd name="T100" fmla="*/ 2147483646 w 982"/>
              <a:gd name="T101" fmla="*/ 2147483646 h 774"/>
              <a:gd name="T102" fmla="*/ 2147483646 w 982"/>
              <a:gd name="T103" fmla="*/ 2147483646 h 774"/>
              <a:gd name="T104" fmla="*/ 0 w 982"/>
              <a:gd name="T105" fmla="*/ 2147483646 h 774"/>
              <a:gd name="T106" fmla="*/ 0 w 982"/>
              <a:gd name="T107" fmla="*/ 2147483646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EE8D4C">
                  <a:alpha val="32001"/>
                </a:srgbClr>
              </a:gs>
              <a:gs pos="100000">
                <a:srgbClr val="EC823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85" name="Text Box 18">
            <a:extLst>
              <a:ext uri="{FF2B5EF4-FFF2-40B4-BE49-F238E27FC236}">
                <a16:creationId xmlns:a16="http://schemas.microsoft.com/office/drawing/2014/main" id="{3D06D42D-E4F3-48BF-9A37-84F6D5C77DA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8925" y="2857500"/>
            <a:ext cx="1131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Read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Committed</a:t>
            </a:r>
          </a:p>
        </p:txBody>
      </p:sp>
      <p:sp>
        <p:nvSpPr>
          <p:cNvPr id="54286" name="Text Box 19">
            <a:extLst>
              <a:ext uri="{FF2B5EF4-FFF2-40B4-BE49-F238E27FC236}">
                <a16:creationId xmlns:a16="http://schemas.microsoft.com/office/drawing/2014/main" id="{16789BBE-8ED3-40C6-9DD9-2912B23D8FA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968875" y="2395538"/>
            <a:ext cx="1171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Repeatable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Read</a:t>
            </a:r>
          </a:p>
        </p:txBody>
      </p:sp>
      <p:grpSp>
        <p:nvGrpSpPr>
          <p:cNvPr id="54287" name="Group 23">
            <a:extLst>
              <a:ext uri="{FF2B5EF4-FFF2-40B4-BE49-F238E27FC236}">
                <a16:creationId xmlns:a16="http://schemas.microsoft.com/office/drawing/2014/main" id="{161B1134-C7CF-4197-8791-CC272178F128}"/>
              </a:ext>
            </a:extLst>
          </p:cNvPr>
          <p:cNvGrpSpPr>
            <a:grpSpLocks/>
          </p:cNvGrpSpPr>
          <p:nvPr/>
        </p:nvGrpSpPr>
        <p:grpSpPr bwMode="auto">
          <a:xfrm>
            <a:off x="276225" y="3192463"/>
            <a:ext cx="1952625" cy="3251200"/>
            <a:chOff x="576" y="1723"/>
            <a:chExt cx="1446" cy="2207"/>
          </a:xfrm>
        </p:grpSpPr>
        <p:sp>
          <p:nvSpPr>
            <p:cNvPr id="54297" name="AutoShape 4">
              <a:extLst>
                <a:ext uri="{FF2B5EF4-FFF2-40B4-BE49-F238E27FC236}">
                  <a16:creationId xmlns:a16="http://schemas.microsoft.com/office/drawing/2014/main" id="{914C118F-88F0-4A39-BF0B-6AD74EC8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EC823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00">
                <a:latin typeface="HY동녘M" pitchFamily="18" charset="-127"/>
              </a:endParaRPr>
            </a:p>
          </p:txBody>
        </p:sp>
        <p:sp>
          <p:nvSpPr>
            <p:cNvPr id="54298" name="AutoShape 5">
              <a:extLst>
                <a:ext uri="{FF2B5EF4-FFF2-40B4-BE49-F238E27FC236}">
                  <a16:creationId xmlns:a16="http://schemas.microsoft.com/office/drawing/2014/main" id="{35712E43-FA0E-484B-AF86-DE85557180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89" y="1786"/>
              <a:ext cx="1174" cy="29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6600"/>
                </a:gs>
                <a:gs pos="50000">
                  <a:srgbClr val="FFA76C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00">
                <a:latin typeface="HY동녘M" pitchFamily="18" charset="-127"/>
              </a:endParaRPr>
            </a:p>
          </p:txBody>
        </p:sp>
        <p:sp>
          <p:nvSpPr>
            <p:cNvPr id="54299" name="AutoShape 6">
              <a:extLst>
                <a:ext uri="{FF2B5EF4-FFF2-40B4-BE49-F238E27FC236}">
                  <a16:creationId xmlns:a16="http://schemas.microsoft.com/office/drawing/2014/main" id="{8998135E-C29A-4410-B44E-8F75E80A89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00">
                <a:latin typeface="HY동녘M" pitchFamily="18" charset="-127"/>
              </a:endParaRPr>
            </a:p>
          </p:txBody>
        </p:sp>
        <p:sp>
          <p:nvSpPr>
            <p:cNvPr id="54300" name="AutoShape 7">
              <a:extLst>
                <a:ext uri="{FF2B5EF4-FFF2-40B4-BE49-F238E27FC236}">
                  <a16:creationId xmlns:a16="http://schemas.microsoft.com/office/drawing/2014/main" id="{0AB2D710-08F6-48E9-A06F-FC694A6F51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00">
                <a:latin typeface="HY동녘M" pitchFamily="18" charset="-127"/>
              </a:endParaRPr>
            </a:p>
          </p:txBody>
        </p:sp>
        <p:sp>
          <p:nvSpPr>
            <p:cNvPr id="54301" name="Text Box 17">
              <a:extLst>
                <a:ext uri="{FF2B5EF4-FFF2-40B4-BE49-F238E27FC236}">
                  <a16:creationId xmlns:a16="http://schemas.microsoft.com/office/drawing/2014/main" id="{E6331A72-B55C-4A20-A1B4-52C70641CC7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26" y="1723"/>
              <a:ext cx="1354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FFFFFF"/>
                  </a:solidFill>
                  <a:latin typeface="HY동녘M" pitchFamily="18" charset="-127"/>
                </a:rPr>
                <a:t>Read 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FFFFFF"/>
                  </a:solidFill>
                  <a:latin typeface="HY동녘M" pitchFamily="18" charset="-127"/>
                </a:rPr>
                <a:t>Uncommitted</a:t>
              </a:r>
            </a:p>
          </p:txBody>
        </p:sp>
        <p:sp>
          <p:nvSpPr>
            <p:cNvPr id="54302" name="Text Box 20">
              <a:extLst>
                <a:ext uri="{FF2B5EF4-FFF2-40B4-BE49-F238E27FC236}">
                  <a16:creationId xmlns:a16="http://schemas.microsoft.com/office/drawing/2014/main" id="{03EB8C07-3ED7-4E0F-9097-A904A26FC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" y="2106"/>
              <a:ext cx="1428" cy="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000000"/>
                  </a:solidFill>
                  <a:latin typeface="HY동녘M" pitchFamily="18" charset="-127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HY동녘M" pitchFamily="18" charset="-127"/>
                </a:rPr>
                <a:t>no lock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HY동녘M" pitchFamily="18" charset="-127"/>
                </a:rPr>
                <a:t> long X lock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rgbClr val="000000"/>
                </a:solidFill>
                <a:latin typeface="HY동녘M" pitchFamily="18" charset="-127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HY동녘M" pitchFamily="18" charset="-127"/>
                </a:rPr>
                <a:t> dirty read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HY동녘M" pitchFamily="18" charset="-127"/>
                </a:rPr>
                <a:t> unrepeatable read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rgbClr val="000000"/>
                  </a:solidFill>
                  <a:latin typeface="HY동녘M" pitchFamily="18" charset="-127"/>
                </a:rPr>
                <a:t> phantom problem</a:t>
              </a:r>
            </a:p>
          </p:txBody>
        </p:sp>
      </p:grpSp>
      <p:sp>
        <p:nvSpPr>
          <p:cNvPr id="54288" name="Text Box 21">
            <a:extLst>
              <a:ext uri="{FF2B5EF4-FFF2-40B4-BE49-F238E27FC236}">
                <a16:creationId xmlns:a16="http://schemas.microsoft.com/office/drawing/2014/main" id="{EDD44160-1F43-4734-8BDB-812BCCCDD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5" y="3332163"/>
            <a:ext cx="19288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00"/>
                </a:solidFill>
                <a:latin typeface="HY동녘M" pitchFamily="18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short S lock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 long X lock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 unrepeatable read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 phantom problem</a:t>
            </a:r>
          </a:p>
        </p:txBody>
      </p:sp>
      <p:sp>
        <p:nvSpPr>
          <p:cNvPr id="54289" name="Text Box 22">
            <a:extLst>
              <a:ext uri="{FF2B5EF4-FFF2-40B4-BE49-F238E27FC236}">
                <a16:creationId xmlns:a16="http://schemas.microsoft.com/office/drawing/2014/main" id="{8DE33A1F-C7AD-4CA8-83A4-6AD2B3B68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2928938"/>
            <a:ext cx="1816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00"/>
                </a:solidFill>
                <a:latin typeface="HY동녘M" pitchFamily="18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strict 2-phase locking protocol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Phantom problem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12" name="Freeform 3">
            <a:extLst>
              <a:ext uri="{FF2B5EF4-FFF2-40B4-BE49-F238E27FC236}">
                <a16:creationId xmlns:a16="http://schemas.microsoft.com/office/drawing/2014/main" id="{ADA1AC5B-E401-463E-8AF7-34C9A86EAE8A}"/>
              </a:ext>
            </a:extLst>
          </p:cNvPr>
          <p:cNvSpPr>
            <a:spLocks/>
          </p:cNvSpPr>
          <p:nvPr/>
        </p:nvSpPr>
        <p:spPr bwMode="gray">
          <a:xfrm>
            <a:off x="5929313" y="1206500"/>
            <a:ext cx="1247775" cy="1073150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eaLnBrk="1" latinLnBrk="1" hangingPunct="1"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4291" name="AutoShape 12">
            <a:extLst>
              <a:ext uri="{FF2B5EF4-FFF2-40B4-BE49-F238E27FC236}">
                <a16:creationId xmlns:a16="http://schemas.microsoft.com/office/drawing/2014/main" id="{FFA51C1A-39EA-4D55-9C33-1BD218813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150" y="2071688"/>
            <a:ext cx="1943100" cy="2928937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92" name="AutoShape 13">
            <a:extLst>
              <a:ext uri="{FF2B5EF4-FFF2-40B4-BE49-F238E27FC236}">
                <a16:creationId xmlns:a16="http://schemas.microsoft.com/office/drawing/2014/main" id="{FFC4C80E-5B80-41C8-9B85-579A66B4A5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45300" y="1785938"/>
            <a:ext cx="1585913" cy="4905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99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93" name="AutoShape 14">
            <a:extLst>
              <a:ext uri="{FF2B5EF4-FFF2-40B4-BE49-F238E27FC236}">
                <a16:creationId xmlns:a16="http://schemas.microsoft.com/office/drawing/2014/main" id="{69E29E43-A2D9-450E-9583-91F304815EB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80400" y="2005013"/>
            <a:ext cx="60325" cy="133350"/>
          </a:xfrm>
          <a:prstGeom prst="octagon">
            <a:avLst>
              <a:gd name="adj" fmla="val 29287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94" name="AutoShape 15">
            <a:extLst>
              <a:ext uri="{FF2B5EF4-FFF2-40B4-BE49-F238E27FC236}">
                <a16:creationId xmlns:a16="http://schemas.microsoft.com/office/drawing/2014/main" id="{C313E4A1-D3B1-4548-A016-06EC12E5394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32613" y="2005013"/>
            <a:ext cx="61912" cy="133350"/>
          </a:xfrm>
          <a:prstGeom prst="octagon">
            <a:avLst>
              <a:gd name="adj" fmla="val 29287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95" name="Text Box 19">
            <a:extLst>
              <a:ext uri="{FF2B5EF4-FFF2-40B4-BE49-F238E27FC236}">
                <a16:creationId xmlns:a16="http://schemas.microsoft.com/office/drawing/2014/main" id="{35BBFE8B-FE4D-43A5-AFC6-6630B0470C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072313" y="1857375"/>
            <a:ext cx="1187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Serializable</a:t>
            </a:r>
          </a:p>
        </p:txBody>
      </p:sp>
      <p:sp>
        <p:nvSpPr>
          <p:cNvPr id="54296" name="Text Box 22">
            <a:extLst>
              <a:ext uri="{FF2B5EF4-FFF2-40B4-BE49-F238E27FC236}">
                <a16:creationId xmlns:a16="http://schemas.microsoft.com/office/drawing/2014/main" id="{1B4731EB-EA50-477F-B271-162D5166A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4175" y="2259013"/>
            <a:ext cx="2014538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00"/>
                </a:solidFill>
                <a:latin typeface="HY동녘M" pitchFamily="18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strict 2-phase locking protocol + </a:t>
            </a: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  <a:sym typeface="Symbol" panose="05050102010706020507" pitchFamily="18" charset="2"/>
              </a:rPr>
              <a:t>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HY동녘M" pitchFamily="18" charset="-127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  <a:sym typeface="Symbol" panose="05050102010706020507" pitchFamily="18" charset="2"/>
              </a:rPr>
              <a:t> no problem</a:t>
            </a:r>
            <a:endParaRPr lang="en-US" altLang="ko-KR" sz="1400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5C7C41-116E-4BA8-A566-BDD5574799FC}"/>
              </a:ext>
            </a:extLst>
          </p:cNvPr>
          <p:cNvSpPr/>
          <p:nvPr/>
        </p:nvSpPr>
        <p:spPr>
          <a:xfrm>
            <a:off x="-1360623" y="-123032"/>
            <a:ext cx="1906921" cy="1074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unrepeatable read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dirty read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lost update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3">
            <a:extLst>
              <a:ext uri="{FF2B5EF4-FFF2-40B4-BE49-F238E27FC236}">
                <a16:creationId xmlns:a16="http://schemas.microsoft.com/office/drawing/2014/main" id="{B00856ED-82A2-4FFA-838C-EC13820FBF3F}"/>
              </a:ext>
            </a:extLst>
          </p:cNvPr>
          <p:cNvSpPr>
            <a:spLocks noEditPoints="1"/>
          </p:cNvSpPr>
          <p:nvPr/>
        </p:nvSpPr>
        <p:spPr bwMode="gray">
          <a:xfrm rot="-1358056">
            <a:off x="1143000" y="2590800"/>
            <a:ext cx="6615113" cy="2919413"/>
          </a:xfrm>
          <a:custGeom>
            <a:avLst/>
            <a:gdLst>
              <a:gd name="T0" fmla="*/ 2147483646 w 4040"/>
              <a:gd name="T1" fmla="*/ 2147483646 h 1888"/>
              <a:gd name="T2" fmla="*/ 2147483646 w 4040"/>
              <a:gd name="T3" fmla="*/ 2147483646 h 1888"/>
              <a:gd name="T4" fmla="*/ 2147483646 w 4040"/>
              <a:gd name="T5" fmla="*/ 2147483646 h 1888"/>
              <a:gd name="T6" fmla="*/ 2147483646 w 4040"/>
              <a:gd name="T7" fmla="*/ 2147483646 h 1888"/>
              <a:gd name="T8" fmla="*/ 2147483646 w 4040"/>
              <a:gd name="T9" fmla="*/ 2147483646 h 1888"/>
              <a:gd name="T10" fmla="*/ 2147483646 w 4040"/>
              <a:gd name="T11" fmla="*/ 2147483646 h 1888"/>
              <a:gd name="T12" fmla="*/ 0 w 4040"/>
              <a:gd name="T13" fmla="*/ 2147483646 h 1888"/>
              <a:gd name="T14" fmla="*/ 2147483646 w 4040"/>
              <a:gd name="T15" fmla="*/ 2147483646 h 1888"/>
              <a:gd name="T16" fmla="*/ 2147483646 w 4040"/>
              <a:gd name="T17" fmla="*/ 2147483646 h 1888"/>
              <a:gd name="T18" fmla="*/ 2147483646 w 4040"/>
              <a:gd name="T19" fmla="*/ 2147483646 h 1888"/>
              <a:gd name="T20" fmla="*/ 2147483646 w 4040"/>
              <a:gd name="T21" fmla="*/ 2147483646 h 1888"/>
              <a:gd name="T22" fmla="*/ 2147483646 w 4040"/>
              <a:gd name="T23" fmla="*/ 2147483646 h 1888"/>
              <a:gd name="T24" fmla="*/ 2147483646 w 4040"/>
              <a:gd name="T25" fmla="*/ 2147483646 h 1888"/>
              <a:gd name="T26" fmla="*/ 2147483646 w 4040"/>
              <a:gd name="T27" fmla="*/ 2147483646 h 1888"/>
              <a:gd name="T28" fmla="*/ 2147483646 w 4040"/>
              <a:gd name="T29" fmla="*/ 2147483646 h 1888"/>
              <a:gd name="T30" fmla="*/ 2147483646 w 4040"/>
              <a:gd name="T31" fmla="*/ 2147483646 h 1888"/>
              <a:gd name="T32" fmla="*/ 2147483646 w 4040"/>
              <a:gd name="T33" fmla="*/ 2147483646 h 1888"/>
              <a:gd name="T34" fmla="*/ 2147483646 w 4040"/>
              <a:gd name="T35" fmla="*/ 2147483646 h 1888"/>
              <a:gd name="T36" fmla="*/ 2147483646 w 4040"/>
              <a:gd name="T37" fmla="*/ 2147483646 h 1888"/>
              <a:gd name="T38" fmla="*/ 2147483646 w 4040"/>
              <a:gd name="T39" fmla="*/ 2147483646 h 1888"/>
              <a:gd name="T40" fmla="*/ 2147483646 w 4040"/>
              <a:gd name="T41" fmla="*/ 2147483646 h 1888"/>
              <a:gd name="T42" fmla="*/ 2147483646 w 4040"/>
              <a:gd name="T43" fmla="*/ 2147483646 h 1888"/>
              <a:gd name="T44" fmla="*/ 2147483646 w 4040"/>
              <a:gd name="T45" fmla="*/ 2147483646 h 1888"/>
              <a:gd name="T46" fmla="*/ 2147483646 w 4040"/>
              <a:gd name="T47" fmla="*/ 2147483646 h 1888"/>
              <a:gd name="T48" fmla="*/ 2147483646 w 4040"/>
              <a:gd name="T49" fmla="*/ 2147483646 h 1888"/>
              <a:gd name="T50" fmla="*/ 2147483646 w 4040"/>
              <a:gd name="T51" fmla="*/ 2147483646 h 1888"/>
              <a:gd name="T52" fmla="*/ 2147483646 w 4040"/>
              <a:gd name="T53" fmla="*/ 0 h 1888"/>
              <a:gd name="T54" fmla="*/ 2147483646 w 4040"/>
              <a:gd name="T55" fmla="*/ 2147483646 h 1888"/>
              <a:gd name="T56" fmla="*/ 2147483646 w 4040"/>
              <a:gd name="T57" fmla="*/ 2147483646 h 1888"/>
              <a:gd name="T58" fmla="*/ 2147483646 w 4040"/>
              <a:gd name="T59" fmla="*/ 2147483646 h 1888"/>
              <a:gd name="T60" fmla="*/ 2147483646 w 4040"/>
              <a:gd name="T61" fmla="*/ 2147483646 h 1888"/>
              <a:gd name="T62" fmla="*/ 2147483646 w 4040"/>
              <a:gd name="T63" fmla="*/ 2147483646 h 1888"/>
              <a:gd name="T64" fmla="*/ 2147483646 w 4040"/>
              <a:gd name="T65" fmla="*/ 2147483646 h 1888"/>
              <a:gd name="T66" fmla="*/ 2147483646 w 4040"/>
              <a:gd name="T67" fmla="*/ 2147483646 h 1888"/>
              <a:gd name="T68" fmla="*/ 2147483646 w 4040"/>
              <a:gd name="T69" fmla="*/ 2147483646 h 1888"/>
              <a:gd name="T70" fmla="*/ 2147483646 w 4040"/>
              <a:gd name="T71" fmla="*/ 2147483646 h 1888"/>
              <a:gd name="T72" fmla="*/ 2147483646 w 4040"/>
              <a:gd name="T73" fmla="*/ 2147483646 h 1888"/>
              <a:gd name="T74" fmla="*/ 2147483646 w 4040"/>
              <a:gd name="T75" fmla="*/ 2147483646 h 1888"/>
              <a:gd name="T76" fmla="*/ 2147483646 w 4040"/>
              <a:gd name="T77" fmla="*/ 2147483646 h 1888"/>
              <a:gd name="T78" fmla="*/ 2147483646 w 4040"/>
              <a:gd name="T79" fmla="*/ 2147483646 h 1888"/>
              <a:gd name="T80" fmla="*/ 2147483646 w 4040"/>
              <a:gd name="T81" fmla="*/ 2147483646 h 1888"/>
              <a:gd name="T82" fmla="*/ 2147483646 w 4040"/>
              <a:gd name="T83" fmla="*/ 2147483646 h 1888"/>
              <a:gd name="T84" fmla="*/ 2147483646 w 4040"/>
              <a:gd name="T85" fmla="*/ 2147483646 h 1888"/>
              <a:gd name="T86" fmla="*/ 2147483646 w 4040"/>
              <a:gd name="T87" fmla="*/ 2147483646 h 1888"/>
              <a:gd name="T88" fmla="*/ 2147483646 w 4040"/>
              <a:gd name="T89" fmla="*/ 2147483646 h 1888"/>
              <a:gd name="T90" fmla="*/ 2147483646 w 4040"/>
              <a:gd name="T91" fmla="*/ 2147483646 h 1888"/>
              <a:gd name="T92" fmla="*/ 2147483646 w 4040"/>
              <a:gd name="T93" fmla="*/ 2147483646 h 1888"/>
              <a:gd name="T94" fmla="*/ 2147483646 w 4040"/>
              <a:gd name="T95" fmla="*/ 2147483646 h 1888"/>
              <a:gd name="T96" fmla="*/ 2147483646 w 4040"/>
              <a:gd name="T97" fmla="*/ 2147483646 h 1888"/>
              <a:gd name="T98" fmla="*/ 2147483646 w 4040"/>
              <a:gd name="T99" fmla="*/ 2147483646 h 1888"/>
              <a:gd name="T100" fmla="*/ 2147483646 w 4040"/>
              <a:gd name="T101" fmla="*/ 2147483646 h 1888"/>
              <a:gd name="T102" fmla="*/ 2147483646 w 4040"/>
              <a:gd name="T103" fmla="*/ 2147483646 h 18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040"/>
              <a:gd name="T157" fmla="*/ 0 h 1888"/>
              <a:gd name="T158" fmla="*/ 4040 w 4040"/>
              <a:gd name="T159" fmla="*/ 1888 h 188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rgbClr val="656565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323" name="제목 1">
            <a:extLst>
              <a:ext uri="{FF2B5EF4-FFF2-40B4-BE49-F238E27FC236}">
                <a16:creationId xmlns:a16="http://schemas.microsoft.com/office/drawing/2014/main" id="{8804086A-23F1-47EC-8496-75C3F88C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그밖의 동시성 제어 방법들</a:t>
            </a:r>
          </a:p>
        </p:txBody>
      </p:sp>
      <p:sp>
        <p:nvSpPr>
          <p:cNvPr id="56324" name="Text Box 5">
            <a:extLst>
              <a:ext uri="{FF2B5EF4-FFF2-40B4-BE49-F238E27FC236}">
                <a16:creationId xmlns:a16="http://schemas.microsoft.com/office/drawing/2014/main" id="{7C96E014-18DB-47C9-9EA6-CD6C198C886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500313" y="4286250"/>
            <a:ext cx="3719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solidFill>
                  <a:srgbClr val="80808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Concurrency Control</a:t>
            </a:r>
          </a:p>
        </p:txBody>
      </p:sp>
      <p:sp>
        <p:nvSpPr>
          <p:cNvPr id="56325" name="Oval 4">
            <a:extLst>
              <a:ext uri="{FF2B5EF4-FFF2-40B4-BE49-F238E27FC236}">
                <a16:creationId xmlns:a16="http://schemas.microsoft.com/office/drawing/2014/main" id="{6709143A-564F-4D10-AEB6-667DDE2B3C3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47800" y="3048000"/>
            <a:ext cx="1295400" cy="1301750"/>
          </a:xfrm>
          <a:prstGeom prst="ellipse">
            <a:avLst/>
          </a:prstGeom>
          <a:gradFill rotWithShape="1">
            <a:gsLst>
              <a:gs pos="0">
                <a:srgbClr val="DDEEAA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2" dist="76200" dir="10800000">
              <a:srgbClr val="6D7491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6" name="Text Box 14">
            <a:extLst>
              <a:ext uri="{FF2B5EF4-FFF2-40B4-BE49-F238E27FC236}">
                <a16:creationId xmlns:a16="http://schemas.microsoft.com/office/drawing/2014/main" id="{FA3734D1-B45F-4B47-BAD5-84CD92D19D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28750" y="3500438"/>
            <a:ext cx="1471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Optimistic </a:t>
            </a:r>
          </a:p>
        </p:txBody>
      </p:sp>
      <p:sp>
        <p:nvSpPr>
          <p:cNvPr id="56327" name="Oval 8">
            <a:extLst>
              <a:ext uri="{FF2B5EF4-FFF2-40B4-BE49-F238E27FC236}">
                <a16:creationId xmlns:a16="http://schemas.microsoft.com/office/drawing/2014/main" id="{487D1771-EFB5-4311-B3B2-63F6868F29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10000" y="1746250"/>
            <a:ext cx="1295400" cy="1301750"/>
          </a:xfrm>
          <a:prstGeom prst="ellipse">
            <a:avLst/>
          </a:prstGeom>
          <a:gradFill rotWithShape="1">
            <a:gsLst>
              <a:gs pos="0">
                <a:srgbClr val="F7FCFD"/>
              </a:gs>
              <a:gs pos="100000">
                <a:srgbClr val="0099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2" dist="12700" dir="10800000">
              <a:srgbClr val="6D7491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8" name="Text Box 17">
            <a:extLst>
              <a:ext uri="{FF2B5EF4-FFF2-40B4-BE49-F238E27FC236}">
                <a16:creationId xmlns:a16="http://schemas.microsoft.com/office/drawing/2014/main" id="{41BFF8F1-37B1-433D-B515-D3055CC8D45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929063" y="2071688"/>
            <a:ext cx="12525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Multi Version</a:t>
            </a:r>
          </a:p>
        </p:txBody>
      </p:sp>
      <p:sp>
        <p:nvSpPr>
          <p:cNvPr id="56329" name="Oval 22">
            <a:extLst>
              <a:ext uri="{FF2B5EF4-FFF2-40B4-BE49-F238E27FC236}">
                <a16:creationId xmlns:a16="http://schemas.microsoft.com/office/drawing/2014/main" id="{8169CDE4-D024-4060-8CE1-954B19273E2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29375" y="3000375"/>
            <a:ext cx="1295400" cy="1295400"/>
          </a:xfrm>
          <a:prstGeom prst="ellipse">
            <a:avLst/>
          </a:prstGeom>
          <a:gradFill rotWithShape="1">
            <a:gsLst>
              <a:gs pos="0">
                <a:srgbClr val="FFE3B9"/>
              </a:gs>
              <a:gs pos="100000">
                <a:srgbClr val="FF99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2">
              <a:srgbClr val="6D7491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30" name="Text Box 24">
            <a:extLst>
              <a:ext uri="{FF2B5EF4-FFF2-40B4-BE49-F238E27FC236}">
                <a16:creationId xmlns:a16="http://schemas.microsoft.com/office/drawing/2014/main" id="{1B1A70D3-4580-430E-AD20-9577C2A9FAA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497638" y="3429000"/>
            <a:ext cx="162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Time Stamp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Ordering</a:t>
            </a:r>
          </a:p>
        </p:txBody>
      </p:sp>
      <p:sp>
        <p:nvSpPr>
          <p:cNvPr id="56331" name="Oval 10">
            <a:extLst>
              <a:ext uri="{FF2B5EF4-FFF2-40B4-BE49-F238E27FC236}">
                <a16:creationId xmlns:a16="http://schemas.microsoft.com/office/drawing/2014/main" id="{9C075E65-CAF4-4327-A0D5-28D8BFBDA9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28800" y="4953000"/>
            <a:ext cx="1295400" cy="1295400"/>
          </a:xfrm>
          <a:prstGeom prst="ellipse">
            <a:avLst/>
          </a:prstGeom>
          <a:gradFill rotWithShape="1">
            <a:gsLst>
              <a:gs pos="0">
                <a:srgbClr val="83E6FF"/>
              </a:gs>
              <a:gs pos="100000">
                <a:srgbClr val="00CC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2">
              <a:srgbClr val="6D7491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32" name="Text Box 27">
            <a:extLst>
              <a:ext uri="{FF2B5EF4-FFF2-40B4-BE49-F238E27FC236}">
                <a16:creationId xmlns:a16="http://schemas.microsoft.com/office/drawing/2014/main" id="{0BDB8555-551D-4F79-92B9-D0B88BE67E7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57400" y="5410200"/>
            <a:ext cx="1047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Hybrid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6">
            <a:extLst>
              <a:ext uri="{FF2B5EF4-FFF2-40B4-BE49-F238E27FC236}">
                <a16:creationId xmlns:a16="http://schemas.microsoft.com/office/drawing/2014/main" id="{174D8625-1F01-41C0-BC2A-5D2A1BB3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데이타베이스 응용의 오작동</a:t>
            </a:r>
          </a:p>
        </p:txBody>
      </p:sp>
      <p:sp>
        <p:nvSpPr>
          <p:cNvPr id="9219" name="슬라이드 번호 개체 틀 4">
            <a:extLst>
              <a:ext uri="{FF2B5EF4-FFF2-40B4-BE49-F238E27FC236}">
                <a16:creationId xmlns:a16="http://schemas.microsoft.com/office/drawing/2014/main" id="{8E223764-514F-4E5F-AA8C-7114F79485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F98EA6-5119-4D7D-B782-1679FCAFBBE5}" type="slidenum">
              <a:rPr lang="en-US" altLang="ko-KR" sz="14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CB1869C-3BE1-4AE9-907E-C4D5A81614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63663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000">
                <a:latin typeface="신명조" charset="-127"/>
                <a:ea typeface="신명조" charset="-127"/>
              </a:rPr>
              <a:t>	</a:t>
            </a: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ko-KR" altLang="en-US" b="1"/>
          </a:p>
        </p:txBody>
      </p:sp>
      <p:graphicFrame>
        <p:nvGraphicFramePr>
          <p:cNvPr id="9221" name="Object 2">
            <a:extLst>
              <a:ext uri="{FF2B5EF4-FFF2-40B4-BE49-F238E27FC236}">
                <a16:creationId xmlns:a16="http://schemas.microsoft.com/office/drawing/2014/main" id="{5B66CCC9-7C73-4AA5-89E8-4800380999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1285875"/>
          <a:ext cx="79121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Image" r:id="rId4" imgW="9193651" imgH="2184127" progId="Photoshop.Image.7">
                  <p:embed/>
                </p:oleObj>
              </mc:Choice>
              <mc:Fallback>
                <p:oleObj name="Image" r:id="rId4" imgW="9193651" imgH="2184127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285875"/>
                        <a:ext cx="7912100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3">
            <a:extLst>
              <a:ext uri="{FF2B5EF4-FFF2-40B4-BE49-F238E27FC236}">
                <a16:creationId xmlns:a16="http://schemas.microsoft.com/office/drawing/2014/main" id="{35C5BB26-A5C5-496E-8FDC-1425EFCB9C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8688" y="3214688"/>
          <a:ext cx="7618412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Image" r:id="rId6" imgW="6438095" imgH="2768254" progId="Photoshop.Image.7">
                  <p:embed/>
                </p:oleObj>
              </mc:Choice>
              <mc:Fallback>
                <p:oleObj name="Image" r:id="rId6" imgW="6438095" imgH="2768254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214688"/>
                        <a:ext cx="7618412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5ED9A6D-CEA1-4240-8C49-E35DD75BD5E2}"/>
              </a:ext>
            </a:extLst>
          </p:cNvPr>
          <p:cNvSpPr txBox="1">
            <a:spLocks/>
          </p:cNvSpPr>
          <p:nvPr/>
        </p:nvSpPr>
        <p:spPr bwMode="black">
          <a:xfrm>
            <a:off x="785813" y="571500"/>
            <a:ext cx="784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>
                <a:solidFill>
                  <a:schemeClr val="tx2"/>
                </a:solidFill>
                <a:latin typeface="+mj-lt"/>
                <a:ea typeface="HY동녘B" pitchFamily="18" charset="-127"/>
                <a:cs typeface="+mj-cs"/>
              </a:rPr>
              <a:t>회복</a:t>
            </a: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F09C73FB-2F6F-4B59-BFED-4FC8400EE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341438"/>
            <a:ext cx="87884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latinLnBrk="1">
              <a:lnSpc>
                <a:spcPct val="140000"/>
              </a:lnSpc>
              <a:buClr>
                <a:schemeClr val="accent1"/>
              </a:buClr>
              <a:buSzPct val="75000"/>
              <a:buFont typeface="Wingdings" pitchFamily="2" charset="2"/>
              <a:buChar char="q"/>
              <a:defRPr/>
            </a:pPr>
            <a:r>
              <a:rPr lang="ko-KR" altLang="en-US" b="1" kern="0" dirty="0">
                <a:latin typeface="+mn-lt"/>
                <a:ea typeface="HY동녘M" pitchFamily="18" charset="-127"/>
              </a:rPr>
              <a:t>재해적 고장과 비재해적 고장</a:t>
            </a:r>
          </a:p>
          <a:p>
            <a:pPr marL="742950" lvl="1" indent="-285750" algn="just" latinLnBrk="1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ko-KR" altLang="en-US" sz="2000" b="1" kern="0" dirty="0">
                <a:latin typeface="+mn-lt"/>
                <a:ea typeface="HY동녘M" pitchFamily="18" charset="-127"/>
              </a:rPr>
              <a:t>재해적 고장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디스크가 손상을 입어서 데이터베이스를 읽을 수 없는 고장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재해적 고장으로부터의 회복은 데이터베이스를 백업해 놓은 자기 테이프를 기반으로 함</a:t>
            </a:r>
          </a:p>
          <a:p>
            <a:pPr marL="742950" lvl="1" indent="-285750" algn="just" latinLnBrk="1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ko-KR" altLang="en-US" sz="2000" b="1" kern="0" dirty="0">
                <a:latin typeface="+mn-lt"/>
                <a:ea typeface="HY동녘M" pitchFamily="18" charset="-127"/>
              </a:rPr>
              <a:t>비재해적 고장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그 이외의 고장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대부분의 회복 알고리즘들은 비재해적 고장에 적용됨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 </a:t>
            </a:r>
            <a:r>
              <a:rPr lang="ko-KR" altLang="en-US" sz="1800" b="1" kern="0" dirty="0">
                <a:solidFill>
                  <a:srgbClr val="FF3300"/>
                </a:solidFill>
                <a:latin typeface="+mn-lt"/>
                <a:ea typeface="HY동녘M" pitchFamily="18" charset="-127"/>
              </a:rPr>
              <a:t>로그를 기반으로 한 즉시 갱신</a:t>
            </a:r>
            <a:r>
              <a:rPr lang="en-US" altLang="ko-KR" sz="1800" b="1" kern="0" dirty="0">
                <a:latin typeface="+mn-lt"/>
                <a:ea typeface="HY동녘M" pitchFamily="18" charset="-127"/>
              </a:rPr>
              <a:t>, </a:t>
            </a:r>
            <a:r>
              <a:rPr lang="ko-KR" altLang="en-US" sz="1800" b="1" kern="0" dirty="0">
                <a:latin typeface="+mn-lt"/>
                <a:ea typeface="HY동녘M" pitchFamily="18" charset="-127"/>
              </a:rPr>
              <a:t>로그를 기반으로 한 지연 갱신</a:t>
            </a:r>
            <a:r>
              <a:rPr lang="en-US" altLang="ko-KR" sz="1800" b="1" kern="0" dirty="0">
                <a:latin typeface="+mn-lt"/>
                <a:ea typeface="HY동녘M" pitchFamily="18" charset="-127"/>
              </a:rPr>
              <a:t>, </a:t>
            </a:r>
            <a:r>
              <a:rPr lang="ko-KR" altLang="en-US" sz="1800" b="1" kern="0" dirty="0">
                <a:latin typeface="+mn-lt"/>
                <a:ea typeface="HY동녘M" pitchFamily="18" charset="-127"/>
              </a:rPr>
              <a:t>그림자 </a:t>
            </a:r>
            <a:r>
              <a:rPr lang="ko-KR" altLang="en-US" sz="1800" b="1" kern="0" dirty="0" err="1">
                <a:latin typeface="+mn-lt"/>
                <a:ea typeface="HY동녘M" pitchFamily="18" charset="-127"/>
              </a:rPr>
              <a:t>페이징</a:t>
            </a:r>
            <a:r>
              <a:rPr lang="en-US" altLang="ko-KR" sz="1800" b="1" kern="0" dirty="0">
                <a:latin typeface="+mn-lt"/>
                <a:ea typeface="HY동녘M" pitchFamily="18" charset="-127"/>
              </a:rPr>
              <a:t>(shadow paging) </a:t>
            </a:r>
            <a:r>
              <a:rPr lang="ko-KR" altLang="en-US" sz="1800" b="1" kern="0" dirty="0">
                <a:latin typeface="+mn-lt"/>
                <a:ea typeface="HY동녘M" pitchFamily="18" charset="-127"/>
              </a:rPr>
              <a:t>등 여러 알고리즘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대부분의 상용 </a:t>
            </a:r>
            <a:r>
              <a:rPr lang="en-US" altLang="ko-KR" sz="1800" b="1" kern="0" dirty="0">
                <a:latin typeface="+mn-lt"/>
                <a:ea typeface="HY동녘M" pitchFamily="18" charset="-127"/>
              </a:rPr>
              <a:t>DBMS</a:t>
            </a:r>
            <a:r>
              <a:rPr lang="ko-KR" altLang="en-US" sz="1800" b="1" kern="0" dirty="0">
                <a:latin typeface="+mn-lt"/>
                <a:ea typeface="HY동녘M" pitchFamily="18" charset="-127"/>
              </a:rPr>
              <a:t>에서 로그를 기반으로 한 즉시 갱신 방식을 사용</a:t>
            </a:r>
          </a:p>
          <a:p>
            <a:pPr marL="742950" lvl="1" indent="-285750" algn="just" latinLnBrk="1">
              <a:lnSpc>
                <a:spcPct val="130000"/>
              </a:lnSpc>
              <a:buFont typeface="Wingdings" pitchFamily="2" charset="2"/>
              <a:buNone/>
              <a:defRPr/>
            </a:pPr>
            <a:endParaRPr lang="ko-KR" altLang="en-US" sz="2800" b="1" kern="0" dirty="0">
              <a:latin typeface="+mn-lt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>
            <a:extLst>
              <a:ext uri="{FF2B5EF4-FFF2-40B4-BE49-F238E27FC236}">
                <a16:creationId xmlns:a16="http://schemas.microsoft.com/office/drawing/2014/main" id="{11A6B6B9-8F28-4646-8BF1-FB1B81EC9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9313" y="1825625"/>
          <a:ext cx="7505700" cy="435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2" name="Image" r:id="rId4" imgW="6209524" imgH="3606349" progId="Photoshop.Image.7">
                  <p:embed/>
                </p:oleObj>
              </mc:Choice>
              <mc:Fallback>
                <p:oleObj name="Image" r:id="rId4" imgW="6209524" imgH="3606349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825625"/>
                        <a:ext cx="7505700" cy="435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1F286B18-7BDE-4160-A8B1-E1DEA384C1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4263" y="1366838"/>
          <a:ext cx="7083425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0" name="Image" r:id="rId4" imgW="9193651" imgH="6717460" progId="Photoshop.Image.7">
                  <p:embed/>
                </p:oleObj>
              </mc:Choice>
              <mc:Fallback>
                <p:oleObj name="Image" r:id="rId4" imgW="9193651" imgH="671746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1366838"/>
                        <a:ext cx="7083425" cy="503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7" descr="420-new">
            <a:extLst>
              <a:ext uri="{FF2B5EF4-FFF2-40B4-BE49-F238E27FC236}">
                <a16:creationId xmlns:a16="http://schemas.microsoft.com/office/drawing/2014/main" id="{438C0C64-E48A-4BD5-8C06-CCBEA121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1433513"/>
            <a:ext cx="5335587" cy="49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>
            <a:extLst>
              <a:ext uri="{FF2B5EF4-FFF2-40B4-BE49-F238E27FC236}">
                <a16:creationId xmlns:a16="http://schemas.microsoft.com/office/drawing/2014/main" id="{04D655EC-CEC2-4694-910A-8BEACCC9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기말고사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98692-1473-48D6-B49D-5814315B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Char char="-"/>
              <a:defRPr/>
            </a:pP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날짜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: 12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월 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15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수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)</a:t>
            </a:r>
          </a:p>
          <a:p>
            <a:pPr lvl="1">
              <a:buFontTx/>
              <a:buChar char="-"/>
              <a:defRPr/>
            </a:pP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시간 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: 2:00-3:20</a:t>
            </a:r>
          </a:p>
          <a:p>
            <a:pPr lvl="1">
              <a:buFontTx/>
              <a:buChar char="-"/>
              <a:defRPr/>
            </a:pP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장소 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 </a:t>
            </a:r>
          </a:p>
          <a:p>
            <a:pPr marL="0" indent="0" algn="l">
              <a:buNone/>
            </a:pP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 	01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분반 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 E320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호</a:t>
            </a:r>
          </a:p>
          <a:p>
            <a:pPr marL="0" indent="0" algn="l">
              <a:buNone/>
            </a:pP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	02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분반 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 E219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호</a:t>
            </a:r>
          </a:p>
          <a:p>
            <a:pPr marL="0" indent="0" algn="l">
              <a:buNone/>
            </a:pP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	11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분반 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 E323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호</a:t>
            </a:r>
          </a:p>
          <a:p>
            <a:pPr marL="0" indent="0" algn="l">
              <a:buNone/>
            </a:pP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- 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시험 방식 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온라인 시험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중간고사와 동일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marL="0" indent="0" algn="l">
              <a:buNone/>
            </a:pP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  - 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범위 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전 범위</a:t>
            </a:r>
            <a:endParaRPr lang="en-US" altLang="ko-KR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lvl="1">
              <a:buFontTx/>
              <a:buChar char="-"/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68"/>
    </mc:Choice>
    <mc:Fallback xmlns="">
      <p:transition spd="slow" advTm="2688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>
            <a:extLst>
              <a:ext uri="{FF2B5EF4-FFF2-40B4-BE49-F238E27FC236}">
                <a16:creationId xmlns:a16="http://schemas.microsoft.com/office/drawing/2014/main" id="{7EEF99FC-CAFC-4FE8-826C-56D47C139D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375" y="1428750"/>
          <a:ext cx="8201025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Image" r:id="rId4" imgW="7200000" imgH="3377778" progId="Photoshop.Image.7">
                  <p:embed/>
                </p:oleObj>
              </mc:Choice>
              <mc:Fallback>
                <p:oleObj name="Image" r:id="rId4" imgW="7200000" imgH="3377778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1428750"/>
                        <a:ext cx="8201025" cy="384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2ED27EF8-2298-4D3D-94CD-B6263A370FF2}"/>
              </a:ext>
            </a:extLst>
          </p:cNvPr>
          <p:cNvSpPr/>
          <p:nvPr/>
        </p:nvSpPr>
        <p:spPr>
          <a:xfrm>
            <a:off x="1000125" y="5429250"/>
            <a:ext cx="7858125" cy="785813"/>
          </a:xfrm>
          <a:prstGeom prst="rect">
            <a:avLst/>
          </a:prstGeom>
          <a:solidFill>
            <a:srgbClr val="F4F1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두개의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질의문</a:t>
            </a:r>
            <a:r>
              <a:rPr lang="ko-KR" altLang="en-US" dirty="0">
                <a:solidFill>
                  <a:srgbClr val="FF0000"/>
                </a:solidFill>
              </a:rPr>
              <a:t> 중 하나만 수행된다면 어떻게 될까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28">
            <a:extLst>
              <a:ext uri="{FF2B5EF4-FFF2-40B4-BE49-F238E27FC236}">
                <a16:creationId xmlns:a16="http://schemas.microsoft.com/office/drawing/2014/main" id="{D1CE0D21-AB38-4560-8D7A-FB0D8113C982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648200"/>
            <a:ext cx="1439863" cy="1439863"/>
            <a:chOff x="2789" y="1625"/>
            <a:chExt cx="907" cy="907"/>
          </a:xfrm>
        </p:grpSpPr>
        <p:sp>
          <p:nvSpPr>
            <p:cNvPr id="13369" name="Oval 129">
              <a:extLst>
                <a:ext uri="{FF2B5EF4-FFF2-40B4-BE49-F238E27FC236}">
                  <a16:creationId xmlns:a16="http://schemas.microsoft.com/office/drawing/2014/main" id="{AF95765B-8B94-49D8-B107-FA13DCD448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70" name="Oval 130">
              <a:extLst>
                <a:ext uri="{FF2B5EF4-FFF2-40B4-BE49-F238E27FC236}">
                  <a16:creationId xmlns:a16="http://schemas.microsoft.com/office/drawing/2014/main" id="{B4534F8D-22EE-4575-9645-801AAC525EC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71" name="Oval 131">
              <a:extLst>
                <a:ext uri="{FF2B5EF4-FFF2-40B4-BE49-F238E27FC236}">
                  <a16:creationId xmlns:a16="http://schemas.microsoft.com/office/drawing/2014/main" id="{A96BB53F-0724-4BBE-B7AC-00B26AF2FC2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72" name="Oval 132">
              <a:extLst>
                <a:ext uri="{FF2B5EF4-FFF2-40B4-BE49-F238E27FC236}">
                  <a16:creationId xmlns:a16="http://schemas.microsoft.com/office/drawing/2014/main" id="{773EC669-61E0-431C-873A-0CDF382ADB6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73" name="Oval 133">
              <a:extLst>
                <a:ext uri="{FF2B5EF4-FFF2-40B4-BE49-F238E27FC236}">
                  <a16:creationId xmlns:a16="http://schemas.microsoft.com/office/drawing/2014/main" id="{99189A53-5432-49AD-85C9-B945727546F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3374" name="Group 134">
              <a:extLst>
                <a:ext uri="{FF2B5EF4-FFF2-40B4-BE49-F238E27FC236}">
                  <a16:creationId xmlns:a16="http://schemas.microsoft.com/office/drawing/2014/main" id="{0A0D1A60-C956-4014-96EA-A7824CF40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3375" name="Oval 135">
                <a:extLst>
                  <a:ext uri="{FF2B5EF4-FFF2-40B4-BE49-F238E27FC236}">
                    <a16:creationId xmlns:a16="http://schemas.microsoft.com/office/drawing/2014/main" id="{16490FDE-5177-4260-945F-1C5ABCD2E98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76" name="Oval 136">
                <a:extLst>
                  <a:ext uri="{FF2B5EF4-FFF2-40B4-BE49-F238E27FC236}">
                    <a16:creationId xmlns:a16="http://schemas.microsoft.com/office/drawing/2014/main" id="{B836A72E-1522-4EBF-B622-9839D153785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77" name="Oval 137">
                <a:extLst>
                  <a:ext uri="{FF2B5EF4-FFF2-40B4-BE49-F238E27FC236}">
                    <a16:creationId xmlns:a16="http://schemas.microsoft.com/office/drawing/2014/main" id="{4A2D2AA0-9A5F-4C49-AF87-0DE6210479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78" name="Oval 138">
                <a:extLst>
                  <a:ext uri="{FF2B5EF4-FFF2-40B4-BE49-F238E27FC236}">
                    <a16:creationId xmlns:a16="http://schemas.microsoft.com/office/drawing/2014/main" id="{00B96DF9-5D8E-4BE9-AA71-DE7253B7CB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</p:grpSp>
      <p:sp>
        <p:nvSpPr>
          <p:cNvPr id="13315" name="AutoShape 126">
            <a:extLst>
              <a:ext uri="{FF2B5EF4-FFF2-40B4-BE49-F238E27FC236}">
                <a16:creationId xmlns:a16="http://schemas.microsoft.com/office/drawing/2014/main" id="{261A4C9B-223A-43EF-B32F-611920F37623}"/>
              </a:ext>
            </a:extLst>
          </p:cNvPr>
          <p:cNvSpPr>
            <a:spLocks noChangeArrowheads="1"/>
          </p:cNvSpPr>
          <p:nvPr/>
        </p:nvSpPr>
        <p:spPr bwMode="gray">
          <a:xfrm rot="10800000">
            <a:off x="5638800" y="2895600"/>
            <a:ext cx="609600" cy="45720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/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6" name="AutoShape 124">
            <a:extLst>
              <a:ext uri="{FF2B5EF4-FFF2-40B4-BE49-F238E27FC236}">
                <a16:creationId xmlns:a16="http://schemas.microsoft.com/office/drawing/2014/main" id="{2BA00914-8B89-4AF5-8E1A-A6BC2A2C5ED2}"/>
              </a:ext>
            </a:extLst>
          </p:cNvPr>
          <p:cNvSpPr>
            <a:spLocks noChangeArrowheads="1"/>
          </p:cNvSpPr>
          <p:nvPr/>
        </p:nvSpPr>
        <p:spPr bwMode="gray">
          <a:xfrm rot="-3685140">
            <a:off x="3352800" y="4191000"/>
            <a:ext cx="609600" cy="45720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/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7" name="AutoShape 123">
            <a:extLst>
              <a:ext uri="{FF2B5EF4-FFF2-40B4-BE49-F238E27FC236}">
                <a16:creationId xmlns:a16="http://schemas.microsoft.com/office/drawing/2014/main" id="{8A6E7EE2-B192-4B64-8835-81A0262E071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67000" y="2895600"/>
            <a:ext cx="609600" cy="45720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/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AutoShape 125">
            <a:extLst>
              <a:ext uri="{FF2B5EF4-FFF2-40B4-BE49-F238E27FC236}">
                <a16:creationId xmlns:a16="http://schemas.microsoft.com/office/drawing/2014/main" id="{5B71D545-1BF7-45DE-A7CA-4328D8731CA5}"/>
              </a:ext>
            </a:extLst>
          </p:cNvPr>
          <p:cNvSpPr>
            <a:spLocks noChangeArrowheads="1"/>
          </p:cNvSpPr>
          <p:nvPr/>
        </p:nvSpPr>
        <p:spPr bwMode="gray">
          <a:xfrm rot="-7784550">
            <a:off x="4953000" y="4191000"/>
            <a:ext cx="609600" cy="45720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/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3319" name="Group 34">
            <a:extLst>
              <a:ext uri="{FF2B5EF4-FFF2-40B4-BE49-F238E27FC236}">
                <a16:creationId xmlns:a16="http://schemas.microsoft.com/office/drawing/2014/main" id="{38057B34-B2E0-4731-A49B-E1CFF50B62DA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362200"/>
            <a:ext cx="1446213" cy="1524000"/>
            <a:chOff x="884" y="2523"/>
            <a:chExt cx="862" cy="862"/>
          </a:xfrm>
        </p:grpSpPr>
        <p:sp>
          <p:nvSpPr>
            <p:cNvPr id="13360" name="Oval 35">
              <a:extLst>
                <a:ext uri="{FF2B5EF4-FFF2-40B4-BE49-F238E27FC236}">
                  <a16:creationId xmlns:a16="http://schemas.microsoft.com/office/drawing/2014/main" id="{65CA3FC7-94A9-4409-9CB3-839142CE8A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00CC66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1" name="Oval 36">
              <a:extLst>
                <a:ext uri="{FF2B5EF4-FFF2-40B4-BE49-F238E27FC236}">
                  <a16:creationId xmlns:a16="http://schemas.microsoft.com/office/drawing/2014/main" id="{46CE4A83-184F-4EB8-AAFC-53996037CE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2" name="Oval 37">
              <a:extLst>
                <a:ext uri="{FF2B5EF4-FFF2-40B4-BE49-F238E27FC236}">
                  <a16:creationId xmlns:a16="http://schemas.microsoft.com/office/drawing/2014/main" id="{9300C947-2998-4D8C-9B5C-AE491AC308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0" y="2579"/>
              <a:ext cx="750" cy="750"/>
            </a:xfrm>
            <a:prstGeom prst="ellipse">
              <a:avLst/>
            </a:prstGeom>
            <a:gradFill rotWithShape="1">
              <a:gsLst>
                <a:gs pos="0">
                  <a:srgbClr val="006E37"/>
                </a:gs>
                <a:gs pos="50000">
                  <a:srgbClr val="00CC66"/>
                </a:gs>
                <a:gs pos="100000">
                  <a:srgbClr val="006E37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3" name="Oval 38">
              <a:extLst>
                <a:ext uri="{FF2B5EF4-FFF2-40B4-BE49-F238E27FC236}">
                  <a16:creationId xmlns:a16="http://schemas.microsoft.com/office/drawing/2014/main" id="{C914674B-D241-47EC-B59B-6698A3329D7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2579"/>
              <a:ext cx="749" cy="750"/>
            </a:xfrm>
            <a:prstGeom prst="ellipse">
              <a:avLst/>
            </a:prstGeom>
            <a:gradFill rotWithShape="1">
              <a:gsLst>
                <a:gs pos="0">
                  <a:srgbClr val="008241"/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4" name="Oval 39">
              <a:extLst>
                <a:ext uri="{FF2B5EF4-FFF2-40B4-BE49-F238E27FC236}">
                  <a16:creationId xmlns:a16="http://schemas.microsoft.com/office/drawing/2014/main" id="{3D754BB7-0F64-4B66-AFAC-F648F89872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81" y="2617"/>
              <a:ext cx="674" cy="67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5" name="Oval 40">
              <a:extLst>
                <a:ext uri="{FF2B5EF4-FFF2-40B4-BE49-F238E27FC236}">
                  <a16:creationId xmlns:a16="http://schemas.microsoft.com/office/drawing/2014/main" id="{3F0AA67C-7504-4FA9-A9E0-5903CEBE1C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2" y="2628"/>
              <a:ext cx="653" cy="653"/>
            </a:xfrm>
            <a:prstGeom prst="ellipse">
              <a:avLst/>
            </a:prstGeom>
            <a:gradFill rotWithShape="1">
              <a:gsLst>
                <a:gs pos="0">
                  <a:srgbClr val="595959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6" name="Oval 41">
              <a:extLst>
                <a:ext uri="{FF2B5EF4-FFF2-40B4-BE49-F238E27FC236}">
                  <a16:creationId xmlns:a16="http://schemas.microsoft.com/office/drawing/2014/main" id="{EC075024-BE97-407D-90F0-A57BD6B98A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0" y="2632"/>
              <a:ext cx="637" cy="636"/>
            </a:xfrm>
            <a:prstGeom prst="ellipse">
              <a:avLst/>
            </a:pr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E9E9E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7" name="Oval 42">
              <a:extLst>
                <a:ext uri="{FF2B5EF4-FFF2-40B4-BE49-F238E27FC236}">
                  <a16:creationId xmlns:a16="http://schemas.microsoft.com/office/drawing/2014/main" id="{A1D34F26-EB70-4210-83CD-E2D11B8FAC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7" y="2638"/>
              <a:ext cx="606" cy="595"/>
            </a:xfrm>
            <a:prstGeom prst="ellipse">
              <a:avLst/>
            </a:prstGeom>
            <a:gradFill rotWithShape="1">
              <a:gsLst>
                <a:gs pos="0">
                  <a:srgbClr val="989898"/>
                </a:gs>
                <a:gs pos="100000">
                  <a:srgbClr val="C0C0C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8" name="Oval 43">
              <a:extLst>
                <a:ext uri="{FF2B5EF4-FFF2-40B4-BE49-F238E27FC236}">
                  <a16:creationId xmlns:a16="http://schemas.microsoft.com/office/drawing/2014/main" id="{D7479225-1DFF-4D08-9979-8293ED93E2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42" y="2655"/>
              <a:ext cx="539" cy="48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3320" name="Group 64">
            <a:extLst>
              <a:ext uri="{FF2B5EF4-FFF2-40B4-BE49-F238E27FC236}">
                <a16:creationId xmlns:a16="http://schemas.microsoft.com/office/drawing/2014/main" id="{780E4949-3171-410B-ABC3-A65E45090C90}"/>
              </a:ext>
            </a:extLst>
          </p:cNvPr>
          <p:cNvGrpSpPr>
            <a:grpSpLocks/>
          </p:cNvGrpSpPr>
          <p:nvPr/>
        </p:nvGrpSpPr>
        <p:grpSpPr bwMode="auto">
          <a:xfrm>
            <a:off x="3278188" y="1955800"/>
            <a:ext cx="2378075" cy="2374900"/>
            <a:chOff x="2065" y="1496"/>
            <a:chExt cx="1498" cy="1496"/>
          </a:xfrm>
        </p:grpSpPr>
        <p:sp>
          <p:nvSpPr>
            <p:cNvPr id="13351" name="Oval 65">
              <a:extLst>
                <a:ext uri="{FF2B5EF4-FFF2-40B4-BE49-F238E27FC236}">
                  <a16:creationId xmlns:a16="http://schemas.microsoft.com/office/drawing/2014/main" id="{ED825D48-E8CC-40CE-8CBB-B64B33F69D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65" y="1496"/>
              <a:ext cx="1496" cy="149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FCDF06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2" name="Oval 66">
              <a:extLst>
                <a:ext uri="{FF2B5EF4-FFF2-40B4-BE49-F238E27FC236}">
                  <a16:creationId xmlns:a16="http://schemas.microsoft.com/office/drawing/2014/main" id="{D33ABA38-DE23-4244-8895-0C03CE275E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67" y="1496"/>
              <a:ext cx="1496" cy="1496"/>
            </a:xfrm>
            <a:prstGeom prst="ellipse">
              <a:avLst/>
            </a:prstGeom>
            <a:gradFill rotWithShape="1">
              <a:gsLst>
                <a:gs pos="0">
                  <a:srgbClr val="FCDF06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3" name="Oval 67">
              <a:extLst>
                <a:ext uri="{FF2B5EF4-FFF2-40B4-BE49-F238E27FC236}">
                  <a16:creationId xmlns:a16="http://schemas.microsoft.com/office/drawing/2014/main" id="{BC0E7005-6ADD-4115-A917-40940DD6EF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3" y="1594"/>
              <a:ext cx="1300" cy="1300"/>
            </a:xfrm>
            <a:prstGeom prst="ellipse">
              <a:avLst/>
            </a:prstGeom>
            <a:gradFill rotWithShape="1">
              <a:gsLst>
                <a:gs pos="0">
                  <a:srgbClr val="887903"/>
                </a:gs>
                <a:gs pos="50000">
                  <a:srgbClr val="FCDF06"/>
                </a:gs>
                <a:gs pos="100000">
                  <a:srgbClr val="887903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4" name="Oval 68">
              <a:extLst>
                <a:ext uri="{FF2B5EF4-FFF2-40B4-BE49-F238E27FC236}">
                  <a16:creationId xmlns:a16="http://schemas.microsoft.com/office/drawing/2014/main" id="{63978B63-81B3-4067-96AD-8DD83F87A0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0" y="1582"/>
              <a:ext cx="1300" cy="1300"/>
            </a:xfrm>
            <a:prstGeom prst="ellipse">
              <a:avLst/>
            </a:prstGeom>
            <a:gradFill rotWithShape="1">
              <a:gsLst>
                <a:gs pos="0">
                  <a:srgbClr val="A08E04"/>
                </a:gs>
                <a:gs pos="100000">
                  <a:srgbClr val="FCDF06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5" name="Oval 69">
              <a:extLst>
                <a:ext uri="{FF2B5EF4-FFF2-40B4-BE49-F238E27FC236}">
                  <a16:creationId xmlns:a16="http://schemas.microsoft.com/office/drawing/2014/main" id="{BCF6A6B9-631B-47E6-BBE2-B887EDCB2F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28" y="1659"/>
              <a:ext cx="1170" cy="117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6" name="Oval 70">
              <a:extLst>
                <a:ext uri="{FF2B5EF4-FFF2-40B4-BE49-F238E27FC236}">
                  <a16:creationId xmlns:a16="http://schemas.microsoft.com/office/drawing/2014/main" id="{767DB2DE-EF1D-442E-B2CC-A8CA8A93F7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6" y="1678"/>
              <a:ext cx="1134" cy="1134"/>
            </a:xfrm>
            <a:prstGeom prst="ellipse">
              <a:avLst/>
            </a:prstGeom>
            <a:gradFill rotWithShape="1">
              <a:gsLst>
                <a:gs pos="0">
                  <a:srgbClr val="595959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7" name="Oval 71">
              <a:extLst>
                <a:ext uri="{FF2B5EF4-FFF2-40B4-BE49-F238E27FC236}">
                  <a16:creationId xmlns:a16="http://schemas.microsoft.com/office/drawing/2014/main" id="{45E1EDED-DCEF-4FEA-851C-5100D128C05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61" y="1685"/>
              <a:ext cx="1105" cy="1105"/>
            </a:xfrm>
            <a:prstGeom prst="ellipse">
              <a:avLst/>
            </a:pr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E9E9E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8" name="Oval 72">
              <a:extLst>
                <a:ext uri="{FF2B5EF4-FFF2-40B4-BE49-F238E27FC236}">
                  <a16:creationId xmlns:a16="http://schemas.microsoft.com/office/drawing/2014/main" id="{89BFD2CE-183B-4DE1-9954-FA4EDFDDE3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73" y="1696"/>
              <a:ext cx="1052" cy="1032"/>
            </a:xfrm>
            <a:prstGeom prst="ellipse">
              <a:avLst/>
            </a:prstGeom>
            <a:gradFill rotWithShape="1">
              <a:gsLst>
                <a:gs pos="0">
                  <a:srgbClr val="989898"/>
                </a:gs>
                <a:gs pos="100000">
                  <a:srgbClr val="C0C0C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9" name="Oval 73">
              <a:extLst>
                <a:ext uri="{FF2B5EF4-FFF2-40B4-BE49-F238E27FC236}">
                  <a16:creationId xmlns:a16="http://schemas.microsoft.com/office/drawing/2014/main" id="{6880357B-E951-4EC1-8415-553040EB88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725"/>
              <a:ext cx="936" cy="83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3321" name="Text Box 116">
            <a:extLst>
              <a:ext uri="{FF2B5EF4-FFF2-40B4-BE49-F238E27FC236}">
                <a16:creationId xmlns:a16="http://schemas.microsoft.com/office/drawing/2014/main" id="{3B120945-4A26-4872-94BF-D48292FE467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43313" y="2786063"/>
            <a:ext cx="1692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트랜잭션의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solidFill>
                  <a:srgbClr val="FF0000"/>
                </a:solidFill>
                <a:latin typeface="HY동녘M" pitchFamily="18" charset="-127"/>
              </a:rPr>
              <a:t>ACID </a:t>
            </a: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특성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3322" name="Text Box 118">
            <a:extLst>
              <a:ext uri="{FF2B5EF4-FFF2-40B4-BE49-F238E27FC236}">
                <a16:creationId xmlns:a16="http://schemas.microsoft.com/office/drawing/2014/main" id="{206D2AB4-E73A-41F5-B523-2D68BB891AC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928938"/>
            <a:ext cx="93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b="1">
                <a:solidFill>
                  <a:srgbClr val="000000"/>
                </a:solidFill>
                <a:latin typeface="HY동녘M" pitchFamily="18" charset="-127"/>
              </a:rPr>
              <a:t>원자성</a:t>
            </a:r>
            <a:endParaRPr lang="en-US" altLang="ko-KR" sz="20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3323" name="Text Box 119">
            <a:extLst>
              <a:ext uri="{FF2B5EF4-FFF2-40B4-BE49-F238E27FC236}">
                <a16:creationId xmlns:a16="http://schemas.microsoft.com/office/drawing/2014/main" id="{E7D03B83-4437-4CC0-BCDB-AE481B7DD65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43188" y="5143500"/>
            <a:ext cx="93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b="1">
                <a:solidFill>
                  <a:srgbClr val="000000"/>
                </a:solidFill>
                <a:latin typeface="HY동녘M" pitchFamily="18" charset="-127"/>
              </a:rPr>
              <a:t>고립성</a:t>
            </a:r>
            <a:endParaRPr lang="en-US" altLang="ko-KR" sz="2000" b="1">
              <a:solidFill>
                <a:srgbClr val="000000"/>
              </a:solidFill>
              <a:latin typeface="HY동녘M" pitchFamily="18" charset="-127"/>
            </a:endParaRPr>
          </a:p>
        </p:txBody>
      </p:sp>
      <p:grpSp>
        <p:nvGrpSpPr>
          <p:cNvPr id="13324" name="Group 139">
            <a:extLst>
              <a:ext uri="{FF2B5EF4-FFF2-40B4-BE49-F238E27FC236}">
                <a16:creationId xmlns:a16="http://schemas.microsoft.com/office/drawing/2014/main" id="{A84628A9-A2B7-4C4B-9C92-ADCBF281BABC}"/>
              </a:ext>
            </a:extLst>
          </p:cNvPr>
          <p:cNvGrpSpPr>
            <a:grpSpLocks/>
          </p:cNvGrpSpPr>
          <p:nvPr/>
        </p:nvGrpSpPr>
        <p:grpSpPr bwMode="auto">
          <a:xfrm>
            <a:off x="6408738" y="2362200"/>
            <a:ext cx="1439862" cy="1439863"/>
            <a:chOff x="2789" y="1625"/>
            <a:chExt cx="907" cy="907"/>
          </a:xfrm>
        </p:grpSpPr>
        <p:sp>
          <p:nvSpPr>
            <p:cNvPr id="13341" name="Oval 140">
              <a:extLst>
                <a:ext uri="{FF2B5EF4-FFF2-40B4-BE49-F238E27FC236}">
                  <a16:creationId xmlns:a16="http://schemas.microsoft.com/office/drawing/2014/main" id="{D90D05E8-3581-479F-A2FA-6ECC8DB8B3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2" name="Oval 141">
              <a:extLst>
                <a:ext uri="{FF2B5EF4-FFF2-40B4-BE49-F238E27FC236}">
                  <a16:creationId xmlns:a16="http://schemas.microsoft.com/office/drawing/2014/main" id="{416CC680-4E11-45C3-92A5-BA70A49D83A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3" name="Oval 142">
              <a:extLst>
                <a:ext uri="{FF2B5EF4-FFF2-40B4-BE49-F238E27FC236}">
                  <a16:creationId xmlns:a16="http://schemas.microsoft.com/office/drawing/2014/main" id="{423701DA-18C3-46EA-BAC4-82582153422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4" name="Oval 143">
              <a:extLst>
                <a:ext uri="{FF2B5EF4-FFF2-40B4-BE49-F238E27FC236}">
                  <a16:creationId xmlns:a16="http://schemas.microsoft.com/office/drawing/2014/main" id="{F2471884-D5A5-4D4E-A924-B41A10E140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5" name="Oval 144">
              <a:extLst>
                <a:ext uri="{FF2B5EF4-FFF2-40B4-BE49-F238E27FC236}">
                  <a16:creationId xmlns:a16="http://schemas.microsoft.com/office/drawing/2014/main" id="{4CDE92DA-8F6B-4F30-A775-C8A09A15DB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3346" name="Group 145">
              <a:extLst>
                <a:ext uri="{FF2B5EF4-FFF2-40B4-BE49-F238E27FC236}">
                  <a16:creationId xmlns:a16="http://schemas.microsoft.com/office/drawing/2014/main" id="{353B9EC4-B4A9-4AE0-B619-246A955AB0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3347" name="Oval 146">
                <a:extLst>
                  <a:ext uri="{FF2B5EF4-FFF2-40B4-BE49-F238E27FC236}">
                    <a16:creationId xmlns:a16="http://schemas.microsoft.com/office/drawing/2014/main" id="{8A014AE5-F754-43FC-92D5-E68948503EA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48" name="Oval 147">
                <a:extLst>
                  <a:ext uri="{FF2B5EF4-FFF2-40B4-BE49-F238E27FC236}">
                    <a16:creationId xmlns:a16="http://schemas.microsoft.com/office/drawing/2014/main" id="{C683406B-E0DC-48BD-957B-A85FF4AFA4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49" name="Oval 148">
                <a:extLst>
                  <a:ext uri="{FF2B5EF4-FFF2-40B4-BE49-F238E27FC236}">
                    <a16:creationId xmlns:a16="http://schemas.microsoft.com/office/drawing/2014/main" id="{386D1E47-025A-484A-B6A7-ACF760FCD3D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50" name="Oval 149">
                <a:extLst>
                  <a:ext uri="{FF2B5EF4-FFF2-40B4-BE49-F238E27FC236}">
                    <a16:creationId xmlns:a16="http://schemas.microsoft.com/office/drawing/2014/main" id="{81741183-A556-4E08-A142-A672029391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</p:grpSp>
      <p:sp>
        <p:nvSpPr>
          <p:cNvPr id="13325" name="Text Box 150">
            <a:extLst>
              <a:ext uri="{FF2B5EF4-FFF2-40B4-BE49-F238E27FC236}">
                <a16:creationId xmlns:a16="http://schemas.microsoft.com/office/drawing/2014/main" id="{EB9E0931-F339-42F5-8B6E-D7D4694D9D7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43688" y="2857500"/>
            <a:ext cx="93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b="1">
                <a:solidFill>
                  <a:srgbClr val="000000"/>
                </a:solidFill>
                <a:latin typeface="HY동녘M" pitchFamily="18" charset="-127"/>
              </a:rPr>
              <a:t>일관성</a:t>
            </a:r>
            <a:endParaRPr lang="en-US" altLang="ko-KR" sz="2000" b="1">
              <a:solidFill>
                <a:srgbClr val="000000"/>
              </a:solidFill>
              <a:latin typeface="HY동녘M" pitchFamily="18" charset="-127"/>
            </a:endParaRPr>
          </a:p>
        </p:txBody>
      </p:sp>
      <p:grpSp>
        <p:nvGrpSpPr>
          <p:cNvPr id="13326" name="Group 151">
            <a:extLst>
              <a:ext uri="{FF2B5EF4-FFF2-40B4-BE49-F238E27FC236}">
                <a16:creationId xmlns:a16="http://schemas.microsoft.com/office/drawing/2014/main" id="{7677B65C-176B-43B6-A992-1EE68C18DDFD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4495800"/>
            <a:ext cx="1446213" cy="1524000"/>
            <a:chOff x="884" y="2523"/>
            <a:chExt cx="862" cy="862"/>
          </a:xfrm>
        </p:grpSpPr>
        <p:sp>
          <p:nvSpPr>
            <p:cNvPr id="13332" name="Oval 152">
              <a:extLst>
                <a:ext uri="{FF2B5EF4-FFF2-40B4-BE49-F238E27FC236}">
                  <a16:creationId xmlns:a16="http://schemas.microsoft.com/office/drawing/2014/main" id="{E6747B2E-EC6C-4CE1-82CE-40D72F9C478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00CC66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3" name="Oval 153">
              <a:extLst>
                <a:ext uri="{FF2B5EF4-FFF2-40B4-BE49-F238E27FC236}">
                  <a16:creationId xmlns:a16="http://schemas.microsoft.com/office/drawing/2014/main" id="{7F525722-398D-4422-A6D7-D5F96B94EB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4" name="Oval 154">
              <a:extLst>
                <a:ext uri="{FF2B5EF4-FFF2-40B4-BE49-F238E27FC236}">
                  <a16:creationId xmlns:a16="http://schemas.microsoft.com/office/drawing/2014/main" id="{AB3091A1-A94F-4538-A00B-CC3FA93627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0" y="2579"/>
              <a:ext cx="750" cy="750"/>
            </a:xfrm>
            <a:prstGeom prst="ellipse">
              <a:avLst/>
            </a:prstGeom>
            <a:gradFill rotWithShape="1">
              <a:gsLst>
                <a:gs pos="0">
                  <a:srgbClr val="006E37"/>
                </a:gs>
                <a:gs pos="50000">
                  <a:srgbClr val="00CC66"/>
                </a:gs>
                <a:gs pos="100000">
                  <a:srgbClr val="006E37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5" name="Oval 155">
              <a:extLst>
                <a:ext uri="{FF2B5EF4-FFF2-40B4-BE49-F238E27FC236}">
                  <a16:creationId xmlns:a16="http://schemas.microsoft.com/office/drawing/2014/main" id="{9247D219-0DE0-4EA2-A578-C829C642C2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2579"/>
              <a:ext cx="749" cy="750"/>
            </a:xfrm>
            <a:prstGeom prst="ellipse">
              <a:avLst/>
            </a:prstGeom>
            <a:gradFill rotWithShape="1">
              <a:gsLst>
                <a:gs pos="0">
                  <a:srgbClr val="008241"/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6" name="Oval 156">
              <a:extLst>
                <a:ext uri="{FF2B5EF4-FFF2-40B4-BE49-F238E27FC236}">
                  <a16:creationId xmlns:a16="http://schemas.microsoft.com/office/drawing/2014/main" id="{3C3EC5C0-AF46-4C8C-920E-BEFE13175E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81" y="2617"/>
              <a:ext cx="674" cy="67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7" name="Oval 157">
              <a:extLst>
                <a:ext uri="{FF2B5EF4-FFF2-40B4-BE49-F238E27FC236}">
                  <a16:creationId xmlns:a16="http://schemas.microsoft.com/office/drawing/2014/main" id="{90562F98-C979-4E64-AD3C-BF3AC2E537C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2" y="2628"/>
              <a:ext cx="653" cy="653"/>
            </a:xfrm>
            <a:prstGeom prst="ellipse">
              <a:avLst/>
            </a:prstGeom>
            <a:gradFill rotWithShape="1">
              <a:gsLst>
                <a:gs pos="0">
                  <a:srgbClr val="595959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8" name="Oval 158">
              <a:extLst>
                <a:ext uri="{FF2B5EF4-FFF2-40B4-BE49-F238E27FC236}">
                  <a16:creationId xmlns:a16="http://schemas.microsoft.com/office/drawing/2014/main" id="{125FCBA0-B731-470F-9F1D-1E10D604F4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0" y="2632"/>
              <a:ext cx="637" cy="636"/>
            </a:xfrm>
            <a:prstGeom prst="ellipse">
              <a:avLst/>
            </a:pr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E9E9E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9" name="Oval 159">
              <a:extLst>
                <a:ext uri="{FF2B5EF4-FFF2-40B4-BE49-F238E27FC236}">
                  <a16:creationId xmlns:a16="http://schemas.microsoft.com/office/drawing/2014/main" id="{57AA5F36-0009-47F3-9260-F2B9CA7B17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7" y="2638"/>
              <a:ext cx="606" cy="595"/>
            </a:xfrm>
            <a:prstGeom prst="ellipse">
              <a:avLst/>
            </a:prstGeom>
            <a:gradFill rotWithShape="1">
              <a:gsLst>
                <a:gs pos="0">
                  <a:srgbClr val="989898"/>
                </a:gs>
                <a:gs pos="100000">
                  <a:srgbClr val="C0C0C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0" name="Oval 160">
              <a:extLst>
                <a:ext uri="{FF2B5EF4-FFF2-40B4-BE49-F238E27FC236}">
                  <a16:creationId xmlns:a16="http://schemas.microsoft.com/office/drawing/2014/main" id="{072503FE-CBAD-4BBC-AEB8-8018FFCB07F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42" y="2655"/>
              <a:ext cx="539" cy="48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3327" name="Text Box 161">
            <a:extLst>
              <a:ext uri="{FF2B5EF4-FFF2-40B4-BE49-F238E27FC236}">
                <a16:creationId xmlns:a16="http://schemas.microsoft.com/office/drawing/2014/main" id="{40A6C998-30C3-4BA4-B13F-857472CDADD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561013" y="5072063"/>
            <a:ext cx="93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b="1">
                <a:solidFill>
                  <a:srgbClr val="000000"/>
                </a:solidFill>
                <a:latin typeface="HY동녘M" pitchFamily="18" charset="-127"/>
              </a:rPr>
              <a:t>지속성</a:t>
            </a:r>
            <a:endParaRPr lang="en-US" altLang="ko-KR" sz="20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3328" name="TextBox 64">
            <a:extLst>
              <a:ext uri="{FF2B5EF4-FFF2-40B4-BE49-F238E27FC236}">
                <a16:creationId xmlns:a16="http://schemas.microsoft.com/office/drawing/2014/main" id="{D38364F0-5E31-4FEC-83F9-556ED1D0A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1928813"/>
            <a:ext cx="733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5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endParaRPr lang="ko-KR" altLang="en-US" sz="240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329" name="TextBox 65">
            <a:extLst>
              <a:ext uri="{FF2B5EF4-FFF2-40B4-BE49-F238E27FC236}">
                <a16:creationId xmlns:a16="http://schemas.microsoft.com/office/drawing/2014/main" id="{F0BE4A9B-1EA0-46AF-A0A4-4EEB65A2E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2000250"/>
            <a:ext cx="733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5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endParaRPr lang="ko-KR" altLang="en-US" sz="240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330" name="TextBox 66">
            <a:extLst>
              <a:ext uri="{FF2B5EF4-FFF2-40B4-BE49-F238E27FC236}">
                <a16:creationId xmlns:a16="http://schemas.microsoft.com/office/drawing/2014/main" id="{0D8C491F-D17F-4F52-A1FD-A91A272F4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4286250"/>
            <a:ext cx="444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5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endParaRPr lang="ko-KR" altLang="en-US" sz="240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331" name="TextBox 67">
            <a:extLst>
              <a:ext uri="{FF2B5EF4-FFF2-40B4-BE49-F238E27FC236}">
                <a16:creationId xmlns:a16="http://schemas.microsoft.com/office/drawing/2014/main" id="{08EC6A4E-D230-4A74-B845-31FFD9725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143375"/>
            <a:ext cx="733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5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endParaRPr lang="ko-KR" altLang="en-US" sz="240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5">
            <a:extLst>
              <a:ext uri="{FF2B5EF4-FFF2-40B4-BE49-F238E27FC236}">
                <a16:creationId xmlns:a16="http://schemas.microsoft.com/office/drawing/2014/main" id="{A005CDE2-35B0-4710-B05D-29835624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원자성</a:t>
            </a:r>
            <a:r>
              <a:rPr lang="en-US" altLang="ko-KR">
                <a:latin typeface="HY동녘B" panose="02030600000101010101" pitchFamily="18" charset="-127"/>
              </a:rPr>
              <a:t>(Atomicity)</a:t>
            </a:r>
            <a:endParaRPr lang="ko-KR" altLang="en-US">
              <a:latin typeface="HY동녘B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7D6465-99D0-4871-A0AE-CB2A76241357}"/>
              </a:ext>
            </a:extLst>
          </p:cNvPr>
          <p:cNvSpPr/>
          <p:nvPr/>
        </p:nvSpPr>
        <p:spPr>
          <a:xfrm>
            <a:off x="1428750" y="2071688"/>
            <a:ext cx="6357938" cy="192881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dirty="0">
                <a:latin typeface="HY동녘B" pitchFamily="18" charset="-127"/>
                <a:ea typeface="HY동녘B" pitchFamily="18" charset="-127"/>
              </a:rPr>
              <a:t>모두 수행되거나 혹은 </a:t>
            </a:r>
            <a:endParaRPr lang="en-US" altLang="ko-KR" sz="3200" dirty="0">
              <a:latin typeface="HY동녘B" pitchFamily="18" charset="-127"/>
              <a:ea typeface="HY동녘B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sz="3200" dirty="0">
                <a:latin typeface="HY동녘B" pitchFamily="18" charset="-127"/>
                <a:ea typeface="HY동녘B" pitchFamily="18" charset="-127"/>
              </a:rPr>
              <a:t>전혀 수행되지 않거나</a:t>
            </a:r>
            <a:r>
              <a:rPr lang="en-US" altLang="ko-KR" sz="3200" dirty="0">
                <a:latin typeface="HY동녘B" pitchFamily="18" charset="-127"/>
                <a:ea typeface="HY동녘B" pitchFamily="18" charset="-127"/>
              </a:rPr>
              <a:t>…</a:t>
            </a:r>
          </a:p>
          <a:p>
            <a:pPr algn="ctr" eaLnBrk="1" latinLnBrk="1" hangingPunct="1">
              <a:defRPr/>
            </a:pPr>
            <a:r>
              <a:rPr lang="en-US" altLang="ko-KR" sz="3200" dirty="0">
                <a:latin typeface="HY동녘B" pitchFamily="18" charset="-127"/>
                <a:ea typeface="HY동녘B" pitchFamily="18" charset="-127"/>
              </a:rPr>
              <a:t>All Done OR None Done</a:t>
            </a:r>
            <a:endParaRPr lang="ko-KR" altLang="en-US" sz="32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E6DFFE2-77E3-4FB9-9511-9D20C3E1F846}"/>
              </a:ext>
            </a:extLst>
          </p:cNvPr>
          <p:cNvSpPr/>
          <p:nvPr/>
        </p:nvSpPr>
        <p:spPr>
          <a:xfrm>
            <a:off x="2843808" y="4869160"/>
            <a:ext cx="3600400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트랜잭션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3EDA0E-D5C8-4DAE-8257-9F23CCBA2EA2}"/>
              </a:ext>
            </a:extLst>
          </p:cNvPr>
          <p:cNvCxnSpPr/>
          <p:nvPr/>
        </p:nvCxnSpPr>
        <p:spPr>
          <a:xfrm>
            <a:off x="2831020" y="4797152"/>
            <a:ext cx="0" cy="1224136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218B77-166E-41C8-AA06-490775CB8C9B}"/>
              </a:ext>
            </a:extLst>
          </p:cNvPr>
          <p:cNvCxnSpPr/>
          <p:nvPr/>
        </p:nvCxnSpPr>
        <p:spPr>
          <a:xfrm>
            <a:off x="6495360" y="4801872"/>
            <a:ext cx="0" cy="1224136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823"/>
    </mc:Choice>
    <mc:Fallback xmlns="">
      <p:transition spd="slow" advTm="20182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5">
            <a:extLst>
              <a:ext uri="{FF2B5EF4-FFF2-40B4-BE49-F238E27FC236}">
                <a16:creationId xmlns:a16="http://schemas.microsoft.com/office/drawing/2014/main" id="{879F9764-9DEF-4284-83FB-69EEFE8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일관성</a:t>
            </a:r>
            <a:r>
              <a:rPr lang="en-US" altLang="ko-KR">
                <a:latin typeface="HY동녘B" panose="02030600000101010101" pitchFamily="18" charset="-127"/>
              </a:rPr>
              <a:t>(Consistency)</a:t>
            </a:r>
            <a:endParaRPr lang="ko-KR" altLang="en-US">
              <a:latin typeface="HY동녘B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EB94A7-0472-4A77-8B3E-62CAB422B7BB}"/>
              </a:ext>
            </a:extLst>
          </p:cNvPr>
          <p:cNvSpPr/>
          <p:nvPr/>
        </p:nvSpPr>
        <p:spPr>
          <a:xfrm>
            <a:off x="1428750" y="1700808"/>
            <a:ext cx="6357938" cy="192881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latinLnBrk="1" hangingPunct="1">
              <a:lnSpc>
                <a:spcPct val="130000"/>
              </a:lnSpc>
              <a:defRPr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어떤 트랜잭션이 수행되기 전에 데이터베이스가 일관된 상태를 가졌다면 트랜잭션이 수행된 후에 데이터베이스는 또 다른 일관된 상태를 가짐</a:t>
            </a:r>
          </a:p>
        </p:txBody>
      </p:sp>
      <p:graphicFrame>
        <p:nvGraphicFramePr>
          <p:cNvPr id="17412" name="Object 2">
            <a:extLst>
              <a:ext uri="{FF2B5EF4-FFF2-40B4-BE49-F238E27FC236}">
                <a16:creationId xmlns:a16="http://schemas.microsoft.com/office/drawing/2014/main" id="{5786E09F-AA7C-4A00-8A5A-C277626BBF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3712914"/>
          <a:ext cx="6429375" cy="882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3" name="Image" r:id="rId5" imgW="11758730" imgH="3339683" progId="Photoshop.Image.7">
                  <p:embed/>
                </p:oleObj>
              </mc:Choice>
              <mc:Fallback>
                <p:oleObj name="Image" r:id="rId5" imgW="11758730" imgH="3339683" progId="Photoshop.Image.7">
                  <p:embed/>
                  <p:pic>
                    <p:nvPicPr>
                      <p:cNvPr id="17412" name="Object 2">
                        <a:extLst>
                          <a:ext uri="{FF2B5EF4-FFF2-40B4-BE49-F238E27FC236}">
                            <a16:creationId xmlns:a16="http://schemas.microsoft.com/office/drawing/2014/main" id="{5786E09F-AA7C-4A00-8A5A-C277626BBF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3712914"/>
                        <a:ext cx="6429375" cy="882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3F38485F-9A80-43A0-947B-B68A86F0525A}"/>
              </a:ext>
            </a:extLst>
          </p:cNvPr>
          <p:cNvGrpSpPr/>
          <p:nvPr/>
        </p:nvGrpSpPr>
        <p:grpSpPr>
          <a:xfrm>
            <a:off x="2204120" y="4575991"/>
            <a:ext cx="4528120" cy="658346"/>
            <a:chOff x="2204120" y="4575991"/>
            <a:chExt cx="4528120" cy="65834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938BFDE-A27B-4875-AE89-CAE3493B804C}"/>
                </a:ext>
              </a:extLst>
            </p:cNvPr>
            <p:cNvSpPr/>
            <p:nvPr/>
          </p:nvSpPr>
          <p:spPr>
            <a:xfrm>
              <a:off x="6228184" y="4653136"/>
              <a:ext cx="504056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90F2D75-34D8-482D-832C-71CBDE243450}"/>
                </a:ext>
              </a:extLst>
            </p:cNvPr>
            <p:cNvSpPr/>
            <p:nvPr/>
          </p:nvSpPr>
          <p:spPr>
            <a:xfrm>
              <a:off x="2204120" y="4653136"/>
              <a:ext cx="504056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십자형 2">
              <a:extLst>
                <a:ext uri="{FF2B5EF4-FFF2-40B4-BE49-F238E27FC236}">
                  <a16:creationId xmlns:a16="http://schemas.microsoft.com/office/drawing/2014/main" id="{C757A325-3D09-4E22-AD31-3D7B10F5A619}"/>
                </a:ext>
              </a:extLst>
            </p:cNvPr>
            <p:cNvSpPr/>
            <p:nvPr/>
          </p:nvSpPr>
          <p:spPr>
            <a:xfrm rot="2617658">
              <a:off x="3988134" y="4575991"/>
              <a:ext cx="658346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782BC2-24D5-4D23-9EA9-503E8144B0E3}"/>
              </a:ext>
            </a:extLst>
          </p:cNvPr>
          <p:cNvGrpSpPr/>
          <p:nvPr/>
        </p:nvGrpSpPr>
        <p:grpSpPr>
          <a:xfrm>
            <a:off x="2187934" y="5506765"/>
            <a:ext cx="4621451" cy="700926"/>
            <a:chOff x="2187934" y="5506765"/>
            <a:chExt cx="4621451" cy="700926"/>
          </a:xfrm>
        </p:grpSpPr>
        <p:sp>
          <p:nvSpPr>
            <p:cNvPr id="13" name="십자형 12">
              <a:extLst>
                <a:ext uri="{FF2B5EF4-FFF2-40B4-BE49-F238E27FC236}">
                  <a16:creationId xmlns:a16="http://schemas.microsoft.com/office/drawing/2014/main" id="{8FF459E3-8E8A-4FC0-AB3E-63FD66894A74}"/>
                </a:ext>
              </a:extLst>
            </p:cNvPr>
            <p:cNvSpPr/>
            <p:nvPr/>
          </p:nvSpPr>
          <p:spPr>
            <a:xfrm rot="2617658">
              <a:off x="2187934" y="5549345"/>
              <a:ext cx="658346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십자형 13">
              <a:extLst>
                <a:ext uri="{FF2B5EF4-FFF2-40B4-BE49-F238E27FC236}">
                  <a16:creationId xmlns:a16="http://schemas.microsoft.com/office/drawing/2014/main" id="{CA5CB657-E90F-41BA-9021-002263E68D23}"/>
                </a:ext>
              </a:extLst>
            </p:cNvPr>
            <p:cNvSpPr/>
            <p:nvPr/>
          </p:nvSpPr>
          <p:spPr>
            <a:xfrm rot="2617658">
              <a:off x="4060143" y="5506765"/>
              <a:ext cx="658346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십자형 14">
              <a:extLst>
                <a:ext uri="{FF2B5EF4-FFF2-40B4-BE49-F238E27FC236}">
                  <a16:creationId xmlns:a16="http://schemas.microsoft.com/office/drawing/2014/main" id="{37F643EB-154C-47EC-BA83-9DAF5165F410}"/>
                </a:ext>
              </a:extLst>
            </p:cNvPr>
            <p:cNvSpPr/>
            <p:nvPr/>
          </p:nvSpPr>
          <p:spPr>
            <a:xfrm rot="2617658">
              <a:off x="6151039" y="5549344"/>
              <a:ext cx="658346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315"/>
    </mc:Choice>
    <mc:Fallback xmlns="">
      <p:transition spd="slow" advTm="36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5">
            <a:extLst>
              <a:ext uri="{FF2B5EF4-FFF2-40B4-BE49-F238E27FC236}">
                <a16:creationId xmlns:a16="http://schemas.microsoft.com/office/drawing/2014/main" id="{879F9764-9DEF-4284-83FB-69EEFE8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 dirty="0" err="1">
                <a:latin typeface="HY동녘B" panose="02030600000101010101" pitchFamily="18" charset="-127"/>
              </a:rPr>
              <a:t>원자성</a:t>
            </a:r>
            <a:r>
              <a:rPr lang="ko-KR" altLang="en-US" dirty="0">
                <a:latin typeface="HY동녘B" panose="02030600000101010101" pitchFamily="18" charset="-127"/>
              </a:rPr>
              <a:t> </a:t>
            </a:r>
            <a:r>
              <a:rPr lang="en-US" altLang="ko-KR" dirty="0">
                <a:latin typeface="HY동녘B" panose="02030600000101010101" pitchFamily="18" charset="-127"/>
              </a:rPr>
              <a:t>+</a:t>
            </a:r>
            <a:r>
              <a:rPr lang="ko-KR" altLang="en-US" dirty="0">
                <a:latin typeface="HY동녘B" panose="02030600000101010101" pitchFamily="18" charset="-127"/>
              </a:rPr>
              <a:t>일관성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EB94A7-0472-4A77-8B3E-62CAB422B7BB}"/>
              </a:ext>
            </a:extLst>
          </p:cNvPr>
          <p:cNvSpPr/>
          <p:nvPr/>
        </p:nvSpPr>
        <p:spPr>
          <a:xfrm>
            <a:off x="1428750" y="1700808"/>
            <a:ext cx="6599634" cy="1444278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latinLnBrk="1" hangingPunct="1">
              <a:lnSpc>
                <a:spcPct val="130000"/>
              </a:lnSpc>
              <a:defRPr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트랜잭션을 하나씩 순서대로 수행하면 데이터베이스의 상태를 일관되게 유지할 수 있다</a:t>
            </a:r>
            <a:r>
              <a:rPr lang="en-US" altLang="ko-KR" sz="2000" dirty="0">
                <a:latin typeface="HY동녘B" pitchFamily="18" charset="-127"/>
                <a:ea typeface="HY동녘B" pitchFamily="18" charset="-127"/>
              </a:rPr>
              <a:t>.</a:t>
            </a:r>
            <a:endParaRPr lang="ko-KR" altLang="en-US" sz="2000" dirty="0">
              <a:latin typeface="HY동녘B" pitchFamily="18" charset="-127"/>
              <a:ea typeface="HY동녘B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27512C-506B-4DF9-B4C8-263FE2CAF589}"/>
              </a:ext>
            </a:extLst>
          </p:cNvPr>
          <p:cNvGrpSpPr/>
          <p:nvPr/>
        </p:nvGrpSpPr>
        <p:grpSpPr>
          <a:xfrm>
            <a:off x="1763688" y="3501008"/>
            <a:ext cx="1484918" cy="792088"/>
            <a:chOff x="2831020" y="4797152"/>
            <a:chExt cx="3744970" cy="1228856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31AEFA6-7FDF-4046-BEAB-5D9625116766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T1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4A7EC61-9C5C-462E-BBFF-DB45BE9249F6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0DCA90-4515-49D2-A7DD-BEA08975F9B1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EB8681-D1BC-4972-9764-CB7F9648738F}"/>
              </a:ext>
            </a:extLst>
          </p:cNvPr>
          <p:cNvGrpSpPr/>
          <p:nvPr/>
        </p:nvGrpSpPr>
        <p:grpSpPr>
          <a:xfrm>
            <a:off x="3347864" y="4365104"/>
            <a:ext cx="2016224" cy="792088"/>
            <a:chOff x="2831020" y="4797152"/>
            <a:chExt cx="3744970" cy="1228856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15270D9B-5AFA-408D-9A4C-161BB6C7BD8B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T2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F693600-53B8-40BC-8C1F-4B2C21693711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4A9FF2-6E31-4F51-BE01-1E125759B8A2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4F835A-E134-4D06-B7C0-D0C1A8858ABE}"/>
              </a:ext>
            </a:extLst>
          </p:cNvPr>
          <p:cNvGrpSpPr/>
          <p:nvPr/>
        </p:nvGrpSpPr>
        <p:grpSpPr>
          <a:xfrm>
            <a:off x="5508104" y="5049378"/>
            <a:ext cx="2016224" cy="792088"/>
            <a:chOff x="2831020" y="4797152"/>
            <a:chExt cx="3744970" cy="1228856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F12E8618-53DC-4D08-B9D9-FFFA9BDB89EE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T3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0FB007A-BEBC-41FC-9A68-08448A686303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08C193D-75E7-4938-A0C9-3F5EDBCFD2B9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2DA095-FA49-465A-8C43-EE3EEE2788D7}"/>
              </a:ext>
            </a:extLst>
          </p:cNvPr>
          <p:cNvGrpSpPr/>
          <p:nvPr/>
        </p:nvGrpSpPr>
        <p:grpSpPr>
          <a:xfrm>
            <a:off x="1431729" y="5865024"/>
            <a:ext cx="1976216" cy="360579"/>
            <a:chOff x="2204120" y="4575991"/>
            <a:chExt cx="3608176" cy="65834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DA193E-D381-4747-93CD-95B0CAB6CA02}"/>
                </a:ext>
              </a:extLst>
            </p:cNvPr>
            <p:cNvSpPr/>
            <p:nvPr/>
          </p:nvSpPr>
          <p:spPr>
            <a:xfrm>
              <a:off x="5308240" y="4692136"/>
              <a:ext cx="504056" cy="5040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B012119-3966-4163-ADF6-12B98CE3ACBE}"/>
                </a:ext>
              </a:extLst>
            </p:cNvPr>
            <p:cNvSpPr/>
            <p:nvPr/>
          </p:nvSpPr>
          <p:spPr>
            <a:xfrm>
              <a:off x="2204120" y="4653136"/>
              <a:ext cx="504056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4461DFFB-234D-4D62-980D-8BB2774529D2}"/>
                </a:ext>
              </a:extLst>
            </p:cNvPr>
            <p:cNvSpPr/>
            <p:nvPr/>
          </p:nvSpPr>
          <p:spPr>
            <a:xfrm rot="2617658">
              <a:off x="3623488" y="4575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15D99E9-58B5-4633-8874-CF3BBE540E00}"/>
              </a:ext>
            </a:extLst>
          </p:cNvPr>
          <p:cNvGrpSpPr/>
          <p:nvPr/>
        </p:nvGrpSpPr>
        <p:grpSpPr>
          <a:xfrm>
            <a:off x="4303172" y="5886384"/>
            <a:ext cx="1198821" cy="360579"/>
            <a:chOff x="3623488" y="4575991"/>
            <a:chExt cx="2188808" cy="65834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F0A4B9C-30AB-4E88-A539-FF93FA09CE82}"/>
                </a:ext>
              </a:extLst>
            </p:cNvPr>
            <p:cNvSpPr/>
            <p:nvPr/>
          </p:nvSpPr>
          <p:spPr>
            <a:xfrm>
              <a:off x="5308240" y="4692136"/>
              <a:ext cx="504056" cy="5040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십자형 35">
              <a:extLst>
                <a:ext uri="{FF2B5EF4-FFF2-40B4-BE49-F238E27FC236}">
                  <a16:creationId xmlns:a16="http://schemas.microsoft.com/office/drawing/2014/main" id="{1CAEAC97-9242-47EB-ABA9-0E0503B760B3}"/>
                </a:ext>
              </a:extLst>
            </p:cNvPr>
            <p:cNvSpPr/>
            <p:nvPr/>
          </p:nvSpPr>
          <p:spPr>
            <a:xfrm rot="2617658">
              <a:off x="3623488" y="4575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24F3ED7-1F45-4194-B370-FB47DC521130}"/>
              </a:ext>
            </a:extLst>
          </p:cNvPr>
          <p:cNvGrpSpPr/>
          <p:nvPr/>
        </p:nvGrpSpPr>
        <p:grpSpPr>
          <a:xfrm>
            <a:off x="6322614" y="5886383"/>
            <a:ext cx="1442270" cy="360579"/>
            <a:chOff x="3623488" y="4575991"/>
            <a:chExt cx="2633297" cy="658346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B4B3C-0B7C-4E32-9EF0-6D3F019EDFBD}"/>
                </a:ext>
              </a:extLst>
            </p:cNvPr>
            <p:cNvSpPr/>
            <p:nvPr/>
          </p:nvSpPr>
          <p:spPr>
            <a:xfrm>
              <a:off x="5752729" y="4672037"/>
              <a:ext cx="504056" cy="5040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십자형 38">
              <a:extLst>
                <a:ext uri="{FF2B5EF4-FFF2-40B4-BE49-F238E27FC236}">
                  <a16:creationId xmlns:a16="http://schemas.microsoft.com/office/drawing/2014/main" id="{3651ADF2-2093-42B1-928F-AA894F112B2D}"/>
                </a:ext>
              </a:extLst>
            </p:cNvPr>
            <p:cNvSpPr/>
            <p:nvPr/>
          </p:nvSpPr>
          <p:spPr>
            <a:xfrm rot="2617658">
              <a:off x="3623488" y="4575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225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124"/>
    </mc:Choice>
    <mc:Fallback xmlns="">
      <p:transition spd="slow" advTm="19712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5">
            <a:extLst>
              <a:ext uri="{FF2B5EF4-FFF2-40B4-BE49-F238E27FC236}">
                <a16:creationId xmlns:a16="http://schemas.microsoft.com/office/drawing/2014/main" id="{879F9764-9DEF-4284-83FB-69EEFE8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 dirty="0" err="1">
                <a:latin typeface="HY동녘B" panose="02030600000101010101" pitchFamily="18" charset="-127"/>
              </a:rPr>
              <a:t>원자성</a:t>
            </a:r>
            <a:r>
              <a:rPr lang="ko-KR" altLang="en-US" dirty="0">
                <a:latin typeface="HY동녘B" panose="02030600000101010101" pitchFamily="18" charset="-127"/>
              </a:rPr>
              <a:t> </a:t>
            </a:r>
            <a:r>
              <a:rPr lang="en-US" altLang="ko-KR" dirty="0">
                <a:latin typeface="HY동녘B" panose="02030600000101010101" pitchFamily="18" charset="-127"/>
              </a:rPr>
              <a:t>+</a:t>
            </a:r>
            <a:r>
              <a:rPr lang="ko-KR" altLang="en-US" dirty="0">
                <a:latin typeface="HY동녘B" panose="02030600000101010101" pitchFamily="18" charset="-127"/>
              </a:rPr>
              <a:t>일관성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EB94A7-0472-4A77-8B3E-62CAB422B7BB}"/>
              </a:ext>
            </a:extLst>
          </p:cNvPr>
          <p:cNvSpPr/>
          <p:nvPr/>
        </p:nvSpPr>
        <p:spPr>
          <a:xfrm>
            <a:off x="1428750" y="1700808"/>
            <a:ext cx="6599634" cy="1444278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여러 트랜잭션을 동시에 수행하면</a:t>
            </a:r>
            <a:r>
              <a:rPr lang="en-US" altLang="ko-KR" sz="2000" dirty="0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2000" dirty="0">
              <a:latin typeface="HY동녘B" pitchFamily="18" charset="-127"/>
              <a:ea typeface="HY동녘B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27512C-506B-4DF9-B4C8-263FE2CAF589}"/>
              </a:ext>
            </a:extLst>
          </p:cNvPr>
          <p:cNvGrpSpPr/>
          <p:nvPr/>
        </p:nvGrpSpPr>
        <p:grpSpPr>
          <a:xfrm>
            <a:off x="1763688" y="3501008"/>
            <a:ext cx="1484918" cy="792088"/>
            <a:chOff x="2831020" y="4797152"/>
            <a:chExt cx="3744970" cy="1228856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31AEFA6-7FDF-4046-BEAB-5D9625116766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T1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4A7EC61-9C5C-462E-BBFF-DB45BE9249F6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0DCA90-4515-49D2-A7DD-BEA08975F9B1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EB8681-D1BC-4972-9764-CB7F9648738F}"/>
              </a:ext>
            </a:extLst>
          </p:cNvPr>
          <p:cNvGrpSpPr/>
          <p:nvPr/>
        </p:nvGrpSpPr>
        <p:grpSpPr>
          <a:xfrm>
            <a:off x="2619833" y="4365104"/>
            <a:ext cx="2016224" cy="792088"/>
            <a:chOff x="2831020" y="4797152"/>
            <a:chExt cx="3744970" cy="1228856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15270D9B-5AFA-408D-9A4C-161BB6C7BD8B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T2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F693600-53B8-40BC-8C1F-4B2C21693711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4A9FF2-6E31-4F51-BE01-1E125759B8A2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4F835A-E134-4D06-B7C0-D0C1A8858ABE}"/>
              </a:ext>
            </a:extLst>
          </p:cNvPr>
          <p:cNvGrpSpPr/>
          <p:nvPr/>
        </p:nvGrpSpPr>
        <p:grpSpPr>
          <a:xfrm>
            <a:off x="3922502" y="5049378"/>
            <a:ext cx="2016224" cy="792088"/>
            <a:chOff x="2831020" y="4797152"/>
            <a:chExt cx="3744970" cy="1228856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F12E8618-53DC-4D08-B9D9-FFFA9BDB89EE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T3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0FB007A-BEBC-41FC-9A68-08448A686303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08C193D-75E7-4938-A0C9-3F5EDBCFD2B9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2DA095-FA49-465A-8C43-EE3EEE2788D7}"/>
              </a:ext>
            </a:extLst>
          </p:cNvPr>
          <p:cNvGrpSpPr/>
          <p:nvPr/>
        </p:nvGrpSpPr>
        <p:grpSpPr>
          <a:xfrm>
            <a:off x="1431729" y="5865025"/>
            <a:ext cx="2211020" cy="403300"/>
            <a:chOff x="2204120" y="4575991"/>
            <a:chExt cx="4036880" cy="73634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B012119-3966-4163-ADF6-12B98CE3ACBE}"/>
                </a:ext>
              </a:extLst>
            </p:cNvPr>
            <p:cNvSpPr/>
            <p:nvPr/>
          </p:nvSpPr>
          <p:spPr>
            <a:xfrm>
              <a:off x="2204120" y="4653136"/>
              <a:ext cx="504056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4461DFFB-234D-4D62-980D-8BB2774529D2}"/>
                </a:ext>
              </a:extLst>
            </p:cNvPr>
            <p:cNvSpPr/>
            <p:nvPr/>
          </p:nvSpPr>
          <p:spPr>
            <a:xfrm rot="2617658">
              <a:off x="3623488" y="4575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십자형 34">
              <a:extLst>
                <a:ext uri="{FF2B5EF4-FFF2-40B4-BE49-F238E27FC236}">
                  <a16:creationId xmlns:a16="http://schemas.microsoft.com/office/drawing/2014/main" id="{1B4911A2-8F07-43FB-93EF-516BF36C1C7F}"/>
                </a:ext>
              </a:extLst>
            </p:cNvPr>
            <p:cNvSpPr/>
            <p:nvPr/>
          </p:nvSpPr>
          <p:spPr>
            <a:xfrm rot="2617658">
              <a:off x="5582655" y="4653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십자형 35">
            <a:extLst>
              <a:ext uri="{FF2B5EF4-FFF2-40B4-BE49-F238E27FC236}">
                <a16:creationId xmlns:a16="http://schemas.microsoft.com/office/drawing/2014/main" id="{1CAEAC97-9242-47EB-ABA9-0E0503B760B3}"/>
              </a:ext>
            </a:extLst>
          </p:cNvPr>
          <p:cNvSpPr/>
          <p:nvPr/>
        </p:nvSpPr>
        <p:spPr>
          <a:xfrm rot="2617658">
            <a:off x="4595685" y="5896735"/>
            <a:ext cx="360579" cy="360579"/>
          </a:xfrm>
          <a:prstGeom prst="plus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3651ADF2-2093-42B1-928F-AA894F112B2D}"/>
              </a:ext>
            </a:extLst>
          </p:cNvPr>
          <p:cNvSpPr/>
          <p:nvPr/>
        </p:nvSpPr>
        <p:spPr>
          <a:xfrm rot="2617658">
            <a:off x="6322614" y="5886383"/>
            <a:ext cx="360579" cy="360579"/>
          </a:xfrm>
          <a:prstGeom prst="plus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50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80"/>
    </mc:Choice>
    <mc:Fallback xmlns="">
      <p:transition spd="slow" advTm="16398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.4|7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.4|7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.4|7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2|50.9|49.7|34.7|70.6"/>
</p:tagLst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4485</TotalTime>
  <Words>962</Words>
  <Application>Microsoft Office PowerPoint</Application>
  <PresentationFormat>화면 슬라이드 쇼(4:3)</PresentationFormat>
  <Paragraphs>306</Paragraphs>
  <Slides>34</Slides>
  <Notes>32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1" baseType="lpstr">
      <vt:lpstr>HY견고딕</vt:lpstr>
      <vt:lpstr>HY견명조</vt:lpstr>
      <vt:lpstr>HY동녘B</vt:lpstr>
      <vt:lpstr>HY동녘M</vt:lpstr>
      <vt:lpstr>HY울릉도M</vt:lpstr>
      <vt:lpstr>MD솔체</vt:lpstr>
      <vt:lpstr>SimSun</vt:lpstr>
      <vt:lpstr>굴림</vt:lpstr>
      <vt:lpstr>malgun gothic</vt:lpstr>
      <vt:lpstr>신명조</vt:lpstr>
      <vt:lpstr>휴먼고딕</vt:lpstr>
      <vt:lpstr>Arial</vt:lpstr>
      <vt:lpstr>Tahoma</vt:lpstr>
      <vt:lpstr>Verdana</vt:lpstr>
      <vt:lpstr>Wingdings</vt:lpstr>
      <vt:lpstr>인터넷 세상</vt:lpstr>
      <vt:lpstr>Image</vt:lpstr>
      <vt:lpstr>Databases 트랜잭션</vt:lpstr>
      <vt:lpstr>PowerPoint 프레젠테이션</vt:lpstr>
      <vt:lpstr>데이타베이스 응용의 오작동</vt:lpstr>
      <vt:lpstr>PowerPoint 프레젠테이션</vt:lpstr>
      <vt:lpstr>PowerPoint 프레젠테이션</vt:lpstr>
      <vt:lpstr>원자성(Atomicity)</vt:lpstr>
      <vt:lpstr>일관성(Consistency)</vt:lpstr>
      <vt:lpstr>원자성 +일관성</vt:lpstr>
      <vt:lpstr>원자성 +일관성</vt:lpstr>
      <vt:lpstr>고립성(Isolation)</vt:lpstr>
      <vt:lpstr>지속성(Durability)</vt:lpstr>
      <vt:lpstr>PowerPoint 프레젠테이션</vt:lpstr>
      <vt:lpstr>COMMIT과 ROLLBACK(ABORT)</vt:lpstr>
      <vt:lpstr>PowerPoint 프레젠테이션</vt:lpstr>
      <vt:lpstr>동시성 제어</vt:lpstr>
      <vt:lpstr>동시성 제어</vt:lpstr>
      <vt:lpstr>동시성 제어 오류</vt:lpstr>
      <vt:lpstr>갱신손실의 예</vt:lpstr>
      <vt:lpstr>오손데이타 읽기의 예</vt:lpstr>
      <vt:lpstr>반복할 수 없는 읽기의 예</vt:lpstr>
      <vt:lpstr>동시성 제어 기법 – 로킹(Locking)</vt:lpstr>
      <vt:lpstr>PowerPoint 프레젠테이션</vt:lpstr>
      <vt:lpstr>로킹만으로 모든 문제가 해결될까?</vt:lpstr>
      <vt:lpstr>2단계 로킹 프로토콜 (2-phase locking protocol)</vt:lpstr>
      <vt:lpstr>2단계 로킹 프로토콜의 문제점</vt:lpstr>
      <vt:lpstr>고립화 수준(Isolation Level)</vt:lpstr>
      <vt:lpstr>유령현상(Phantom Problem)</vt:lpstr>
      <vt:lpstr>고립화 수준의 종류</vt:lpstr>
      <vt:lpstr>그밖의 동시성 제어 방법들</vt:lpstr>
      <vt:lpstr>PowerPoint 프레젠테이션</vt:lpstr>
      <vt:lpstr>PowerPoint 프레젠테이션</vt:lpstr>
      <vt:lpstr>PowerPoint 프레젠테이션</vt:lpstr>
      <vt:lpstr>PowerPoint 프레젠테이션</vt:lpstr>
      <vt:lpstr>기말고사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윤성주(2018182021)</cp:lastModifiedBy>
  <cp:revision>128</cp:revision>
  <dcterms:created xsi:type="dcterms:W3CDTF">2007-03-04T09:35:15Z</dcterms:created>
  <dcterms:modified xsi:type="dcterms:W3CDTF">2021-12-14T18:54:10Z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